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17"/>
  </p:notesMasterIdLst>
  <p:sldIdLst>
    <p:sldId id="256" r:id="rId2"/>
    <p:sldId id="257" r:id="rId3"/>
    <p:sldId id="258" r:id="rId4"/>
    <p:sldId id="260" r:id="rId5"/>
    <p:sldId id="259" r:id="rId6"/>
    <p:sldId id="261" r:id="rId7"/>
    <p:sldId id="263" r:id="rId8"/>
    <p:sldId id="264" r:id="rId9"/>
    <p:sldId id="267" r:id="rId10"/>
    <p:sldId id="265" r:id="rId11"/>
    <p:sldId id="266" r:id="rId12"/>
    <p:sldId id="268" r:id="rId13"/>
    <p:sldId id="269" r:id="rId14"/>
    <p:sldId id="270" r:id="rId15"/>
    <p:sldId id="262" r:id="rId16"/>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Flekalová Jana" initials="FJ"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406E"/>
    <a:srgbClr val="F2F729"/>
    <a:srgbClr val="879899"/>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142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dirty="0"/>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CB0A1A-E089-4938-94CE-1FB01619F830}" type="datetimeFigureOut">
              <a:rPr lang="en-GB" smtClean="0"/>
              <a:t>01/06/2014</a:t>
            </a:fld>
            <a:endParaRPr lang="en-GB" dirty="0"/>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GB"/>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dirty="0"/>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AEBDEC-CA25-41C3-B506-EB92A6E68AD6}" type="slidenum">
              <a:rPr lang="en-GB" smtClean="0"/>
              <a:t>‹#›</a:t>
            </a:fld>
            <a:endParaRPr lang="en-GB" dirty="0"/>
          </a:p>
        </p:txBody>
      </p:sp>
    </p:spTree>
    <p:extLst>
      <p:ext uri="{BB962C8B-B14F-4D97-AF65-F5344CB8AC3E}">
        <p14:creationId xmlns:p14="http://schemas.microsoft.com/office/powerpoint/2010/main" val="1654123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GB" dirty="0"/>
          </a:p>
        </p:txBody>
      </p:sp>
      <p:sp>
        <p:nvSpPr>
          <p:cNvPr id="4" name="Zástupný symbol pro číslo snímku 3"/>
          <p:cNvSpPr>
            <a:spLocks noGrp="1"/>
          </p:cNvSpPr>
          <p:nvPr>
            <p:ph type="sldNum" sz="quarter" idx="10"/>
          </p:nvPr>
        </p:nvSpPr>
        <p:spPr/>
        <p:txBody>
          <a:bodyPr/>
          <a:lstStyle/>
          <a:p>
            <a:fld id="{3AAEBDEC-CA25-41C3-B506-EB92A6E68AD6}" type="slidenum">
              <a:rPr lang="en-GB" smtClean="0"/>
              <a:t>5</a:t>
            </a:fld>
            <a:endParaRPr lang="en-GB" dirty="0"/>
          </a:p>
        </p:txBody>
      </p:sp>
    </p:spTree>
    <p:extLst>
      <p:ext uri="{BB962C8B-B14F-4D97-AF65-F5344CB8AC3E}">
        <p14:creationId xmlns:p14="http://schemas.microsoft.com/office/powerpoint/2010/main" val="995411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11" name="Rectangle 10"/>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3" name="Subtitle 2"/>
          <p:cNvSpPr>
            <a:spLocks noGrp="1"/>
          </p:cNvSpPr>
          <p:nvPr>
            <p:ph type="subTitle" idx="1"/>
          </p:nvPr>
        </p:nvSpPr>
        <p:spPr>
          <a:xfrm>
            <a:off x="3743323" y="3721473"/>
            <a:ext cx="5120640" cy="1581150"/>
          </a:xfrm>
        </p:spPr>
        <p:txBody>
          <a:bodyPr>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131588C4-6B88-41B8-89F9-9C05DDA6D3DF}" type="datetimeFigureOut">
              <a:rPr lang="cs-CZ" smtClean="0"/>
              <a:t>1.6.2014</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a:xfrm>
            <a:off x="7991475" y="6429375"/>
            <a:ext cx="876300" cy="292100"/>
          </a:xfrm>
        </p:spPr>
        <p:txBody>
          <a:bodyPr/>
          <a:lstStyle/>
          <a:p>
            <a:fld id="{FAC1AB70-D8E7-4DC7-AC56-C2CFA6956C09}" type="slidenum">
              <a:rPr lang="cs-CZ" smtClean="0"/>
              <a:t>‹#›</a:t>
            </a:fld>
            <a:endParaRPr lang="cs-CZ" dirty="0"/>
          </a:p>
        </p:txBody>
      </p:sp>
      <p:sp>
        <p:nvSpPr>
          <p:cNvPr id="9"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0" name="Title 9"/>
          <p:cNvSpPr>
            <a:spLocks noGrp="1"/>
          </p:cNvSpPr>
          <p:nvPr>
            <p:ph type="title"/>
          </p:nvPr>
        </p:nvSpPr>
        <p:spPr>
          <a:xfrm>
            <a:off x="3739896" y="1417320"/>
            <a:ext cx="5120640" cy="2304288"/>
          </a:xfrm>
        </p:spPr>
        <p:txBody>
          <a:bodyPr>
            <a:normAutofit/>
          </a:bodyPr>
          <a:lstStyle>
            <a:lvl1pPr>
              <a:defRPr sz="4000" cap="all" baseline="0"/>
            </a:lvl1pPr>
          </a:lstStyle>
          <a:p>
            <a:r>
              <a:rPr lang="cs-CZ" smtClean="0"/>
              <a:t>Kliknutím lze upravit styl.</a:t>
            </a:r>
            <a:endParaRPr lang="en-US" dirty="0"/>
          </a:p>
        </p:txBody>
      </p:sp>
      <p:sp>
        <p:nvSpPr>
          <p:cNvPr id="13" name="Freeform 7"/>
          <p:cNvSpPr>
            <a:spLocks noChangeAspect="1" noEditPoints="1"/>
          </p:cNvSpPr>
          <p:nvPr/>
        </p:nvSpPr>
        <p:spPr bwMode="auto">
          <a:xfrm>
            <a:off x="838200" y="1762090"/>
            <a:ext cx="2521776" cy="5095912"/>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9" name="Freeform 8"/>
          <p:cNvSpPr>
            <a:spLocks noChangeAspect="1" noEditPoints="1"/>
          </p:cNvSpPr>
          <p:nvPr/>
        </p:nvSpPr>
        <p:spPr bwMode="auto">
          <a:xfrm>
            <a:off x="5489634" y="0"/>
            <a:ext cx="3393768" cy="6858000"/>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2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4" name="Date Placeholder 3"/>
          <p:cNvSpPr>
            <a:spLocks noGrp="1"/>
          </p:cNvSpPr>
          <p:nvPr>
            <p:ph type="dt" sz="half" idx="10"/>
          </p:nvPr>
        </p:nvSpPr>
        <p:spPr/>
        <p:txBody>
          <a:bodyPr/>
          <a:lstStyle/>
          <a:p>
            <a:fld id="{131588C4-6B88-41B8-89F9-9C05DDA6D3DF}" type="datetimeFigureOut">
              <a:rPr lang="cs-CZ" smtClean="0"/>
              <a:t>1.6.2014</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FAC1AB70-D8E7-4DC7-AC56-C2CFA6956C09}" type="slidenum">
              <a:rPr lang="cs-CZ" smtClean="0"/>
              <a:t>‹#›</a:t>
            </a:fld>
            <a:endParaRPr lang="cs-CZ" dirty="0"/>
          </a:p>
        </p:txBody>
      </p:sp>
      <p:sp>
        <p:nvSpPr>
          <p:cNvPr id="25" name="Title Placeholder 1"/>
          <p:cNvSpPr>
            <a:spLocks noGrp="1"/>
          </p:cNvSpPr>
          <p:nvPr>
            <p:ph type="title"/>
          </p:nvPr>
        </p:nvSpPr>
        <p:spPr>
          <a:xfrm>
            <a:off x="276225" y="228600"/>
            <a:ext cx="8591550" cy="1066801"/>
          </a:xfrm>
          <a:prstGeom prst="rect">
            <a:avLst/>
          </a:prstGeom>
        </p:spPr>
        <p:txBody>
          <a:bodyPr vert="horz" lIns="91440" tIns="45720" rIns="91440" bIns="45720" rtlCol="0" anchor="b" anchorCtr="0">
            <a:normAutofit/>
          </a:bodyPr>
          <a:lstStyle/>
          <a:p>
            <a:r>
              <a:rPr lang="cs-CZ" smtClean="0"/>
              <a:t>Kliknutím lze upravit styl.</a:t>
            </a:r>
            <a:endParaRPr lang="en-US" dirty="0"/>
          </a:p>
        </p:txBody>
      </p:sp>
      <p:sp>
        <p:nvSpPr>
          <p:cNvPr id="31" name="Content Placeholder 30"/>
          <p:cNvSpPr>
            <a:spLocks noGrp="1"/>
          </p:cNvSpPr>
          <p:nvPr>
            <p:ph sz="quarter" idx="13"/>
          </p:nvPr>
        </p:nvSpPr>
        <p:spPr>
          <a:xfrm>
            <a:off x="274320" y="1298448"/>
            <a:ext cx="8595360" cy="4937760"/>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9" name="Rectangle 8"/>
          <p:cNvSpPr/>
          <p:nvPr/>
        </p:nvSpPr>
        <p:spPr>
          <a:xfrm>
            <a:off x="0" y="0"/>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10"/>
          </p:nvPr>
        </p:nvSpPr>
        <p:spPr/>
        <p:txBody>
          <a:bodyPr/>
          <a:lstStyle>
            <a:lvl1pPr>
              <a:defRPr>
                <a:solidFill>
                  <a:schemeClr val="bg2"/>
                </a:solidFill>
              </a:defRPr>
            </a:lvl1pPr>
          </a:lstStyle>
          <a:p>
            <a:fld id="{131588C4-6B88-41B8-89F9-9C05DDA6D3DF}" type="datetimeFigureOut">
              <a:rPr lang="cs-CZ" smtClean="0"/>
              <a:t>1.6.2014</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FAC1AB70-D8E7-4DC7-AC56-C2CFA6956C09}" type="slidenum">
              <a:rPr lang="cs-CZ" smtClean="0"/>
              <a:t>‹#›</a:t>
            </a:fld>
            <a:endParaRPr lang="cs-CZ" dirty="0"/>
          </a:p>
        </p:txBody>
      </p:sp>
      <p:sp>
        <p:nvSpPr>
          <p:cNvPr id="15" name="Subtitle 2"/>
          <p:cNvSpPr>
            <a:spLocks noGrp="1"/>
          </p:cNvSpPr>
          <p:nvPr>
            <p:ph type="subTitle" idx="1"/>
          </p:nvPr>
        </p:nvSpPr>
        <p:spPr>
          <a:xfrm>
            <a:off x="3743324" y="1400174"/>
            <a:ext cx="5120640" cy="1476375"/>
          </a:xfrm>
        </p:spPr>
        <p:txBody>
          <a:bodyPr anchor="b" anchorCtr="0">
            <a:normAutofit/>
          </a:bodyPr>
          <a:lstStyle>
            <a:lvl1pPr marL="0" indent="0" algn="l">
              <a:buNone/>
              <a:defRPr sz="2400" b="0" i="0" cap="none" spc="12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smtClean="0"/>
              <a:t>Kliknutím lze upravit styl předlohy.</a:t>
            </a:r>
            <a:endParaRPr lang="en-US" dirty="0"/>
          </a:p>
        </p:txBody>
      </p:sp>
      <p:sp>
        <p:nvSpPr>
          <p:cNvPr id="10" name="Freeform 7"/>
          <p:cNvSpPr>
            <a:spLocks noChangeAspect="1" noEditPoints="1"/>
          </p:cNvSpPr>
          <p:nvPr/>
        </p:nvSpPr>
        <p:spPr bwMode="auto">
          <a:xfrm>
            <a:off x="34289" y="136641"/>
            <a:ext cx="3326149" cy="6721359"/>
          </a:xfrm>
          <a:custGeom>
            <a:avLst/>
            <a:gdLst/>
            <a:ahLst/>
            <a:cxnLst>
              <a:cxn ang="0">
                <a:pos x="687" y="2238"/>
              </a:cxn>
              <a:cxn ang="0">
                <a:pos x="877" y="2192"/>
              </a:cxn>
              <a:cxn ang="0">
                <a:pos x="797" y="2963"/>
              </a:cxn>
              <a:cxn ang="0">
                <a:pos x="1078" y="3026"/>
              </a:cxn>
              <a:cxn ang="0">
                <a:pos x="626" y="2117"/>
              </a:cxn>
              <a:cxn ang="0">
                <a:pos x="749" y="2142"/>
              </a:cxn>
              <a:cxn ang="0">
                <a:pos x="578" y="2052"/>
              </a:cxn>
              <a:cxn ang="0">
                <a:pos x="1866" y="247"/>
              </a:cxn>
              <a:cxn ang="0">
                <a:pos x="1392" y="1037"/>
              </a:cxn>
              <a:cxn ang="0">
                <a:pos x="2006" y="656"/>
              </a:cxn>
              <a:cxn ang="0">
                <a:pos x="1599" y="908"/>
              </a:cxn>
              <a:cxn ang="0">
                <a:pos x="1533" y="1058"/>
              </a:cxn>
              <a:cxn ang="0">
                <a:pos x="2239" y="583"/>
              </a:cxn>
              <a:cxn ang="0">
                <a:pos x="1863" y="1105"/>
              </a:cxn>
              <a:cxn ang="0">
                <a:pos x="2174" y="1621"/>
              </a:cxn>
              <a:cxn ang="0">
                <a:pos x="1801" y="1537"/>
              </a:cxn>
              <a:cxn ang="0">
                <a:pos x="1325" y="1301"/>
              </a:cxn>
              <a:cxn ang="0">
                <a:pos x="1412" y="1835"/>
              </a:cxn>
              <a:cxn ang="0">
                <a:pos x="1213" y="1975"/>
              </a:cxn>
              <a:cxn ang="0">
                <a:pos x="1094" y="4011"/>
              </a:cxn>
              <a:cxn ang="0">
                <a:pos x="1689" y="3264"/>
              </a:cxn>
              <a:cxn ang="0">
                <a:pos x="2404" y="3321"/>
              </a:cxn>
              <a:cxn ang="0">
                <a:pos x="1275" y="3861"/>
              </a:cxn>
              <a:cxn ang="0">
                <a:pos x="1147" y="4865"/>
              </a:cxn>
              <a:cxn ang="0">
                <a:pos x="1045" y="3610"/>
              </a:cxn>
              <a:cxn ang="0">
                <a:pos x="739" y="3818"/>
              </a:cxn>
              <a:cxn ang="0">
                <a:pos x="856" y="4830"/>
              </a:cxn>
              <a:cxn ang="0">
                <a:pos x="638" y="3989"/>
              </a:cxn>
              <a:cxn ang="0">
                <a:pos x="96" y="3777"/>
              </a:cxn>
              <a:cxn ang="0">
                <a:pos x="189" y="3688"/>
              </a:cxn>
              <a:cxn ang="0">
                <a:pos x="523" y="3573"/>
              </a:cxn>
              <a:cxn ang="0">
                <a:pos x="519" y="3333"/>
              </a:cxn>
              <a:cxn ang="0">
                <a:pos x="545" y="3560"/>
              </a:cxn>
              <a:cxn ang="0">
                <a:pos x="712" y="3397"/>
              </a:cxn>
              <a:cxn ang="0">
                <a:pos x="625" y="2944"/>
              </a:cxn>
              <a:cxn ang="0">
                <a:pos x="593" y="2341"/>
              </a:cxn>
              <a:cxn ang="0">
                <a:pos x="156" y="2437"/>
              </a:cxn>
              <a:cxn ang="0">
                <a:pos x="108" y="2289"/>
              </a:cxn>
              <a:cxn ang="0">
                <a:pos x="451" y="2291"/>
              </a:cxn>
              <a:cxn ang="0">
                <a:pos x="109" y="2016"/>
              </a:cxn>
              <a:cxn ang="0">
                <a:pos x="211" y="1975"/>
              </a:cxn>
              <a:cxn ang="0">
                <a:pos x="284" y="1847"/>
              </a:cxn>
              <a:cxn ang="0">
                <a:pos x="542" y="2073"/>
              </a:cxn>
              <a:cxn ang="0">
                <a:pos x="255" y="1764"/>
              </a:cxn>
              <a:cxn ang="0">
                <a:pos x="407" y="1769"/>
              </a:cxn>
              <a:cxn ang="0">
                <a:pos x="540" y="1810"/>
              </a:cxn>
              <a:cxn ang="0">
                <a:pos x="566" y="1580"/>
              </a:cxn>
              <a:cxn ang="0">
                <a:pos x="650" y="1747"/>
              </a:cxn>
              <a:cxn ang="0">
                <a:pos x="827" y="2199"/>
              </a:cxn>
              <a:cxn ang="0">
                <a:pos x="830" y="1779"/>
              </a:cxn>
              <a:cxn ang="0">
                <a:pos x="924" y="1648"/>
              </a:cxn>
              <a:cxn ang="0">
                <a:pos x="915" y="2016"/>
              </a:cxn>
              <a:cxn ang="0">
                <a:pos x="1299" y="1263"/>
              </a:cxn>
              <a:cxn ang="0">
                <a:pos x="970" y="965"/>
              </a:cxn>
              <a:cxn ang="0">
                <a:pos x="311" y="656"/>
              </a:cxn>
              <a:cxn ang="0">
                <a:pos x="772" y="659"/>
              </a:cxn>
              <a:cxn ang="0">
                <a:pos x="1153" y="871"/>
              </a:cxn>
              <a:cxn ang="0">
                <a:pos x="628" y="314"/>
              </a:cxn>
              <a:cxn ang="0">
                <a:pos x="1203" y="552"/>
              </a:cxn>
              <a:cxn ang="0">
                <a:pos x="1369" y="703"/>
              </a:cxn>
              <a:cxn ang="0">
                <a:pos x="1747" y="38"/>
              </a:cxn>
            </a:cxnLst>
            <a:rect l="0" t="0" r="r" b="b"/>
            <a:pathLst>
              <a:path w="2409" h="4865">
                <a:moveTo>
                  <a:pt x="414" y="2058"/>
                </a:moveTo>
                <a:lnTo>
                  <a:pt x="482" y="2173"/>
                </a:lnTo>
                <a:lnTo>
                  <a:pt x="503" y="2207"/>
                </a:lnTo>
                <a:lnTo>
                  <a:pt x="523" y="2242"/>
                </a:lnTo>
                <a:lnTo>
                  <a:pt x="538" y="2269"/>
                </a:lnTo>
                <a:lnTo>
                  <a:pt x="547" y="2282"/>
                </a:lnTo>
                <a:lnTo>
                  <a:pt x="559" y="2292"/>
                </a:lnTo>
                <a:lnTo>
                  <a:pt x="606" y="2323"/>
                </a:lnTo>
                <a:lnTo>
                  <a:pt x="618" y="2332"/>
                </a:lnTo>
                <a:lnTo>
                  <a:pt x="637" y="2344"/>
                </a:lnTo>
                <a:lnTo>
                  <a:pt x="657" y="2360"/>
                </a:lnTo>
                <a:lnTo>
                  <a:pt x="705" y="2392"/>
                </a:lnTo>
                <a:lnTo>
                  <a:pt x="728" y="2407"/>
                </a:lnTo>
                <a:lnTo>
                  <a:pt x="749" y="2420"/>
                </a:lnTo>
                <a:lnTo>
                  <a:pt x="765" y="2429"/>
                </a:lnTo>
                <a:lnTo>
                  <a:pt x="762" y="2392"/>
                </a:lnTo>
                <a:lnTo>
                  <a:pt x="755" y="2354"/>
                </a:lnTo>
                <a:lnTo>
                  <a:pt x="744" y="2326"/>
                </a:lnTo>
                <a:lnTo>
                  <a:pt x="730" y="2298"/>
                </a:lnTo>
                <a:lnTo>
                  <a:pt x="687" y="2238"/>
                </a:lnTo>
                <a:lnTo>
                  <a:pt x="643" y="2180"/>
                </a:lnTo>
                <a:lnTo>
                  <a:pt x="597" y="2123"/>
                </a:lnTo>
                <a:lnTo>
                  <a:pt x="590" y="2112"/>
                </a:lnTo>
                <a:lnTo>
                  <a:pt x="582" y="2105"/>
                </a:lnTo>
                <a:lnTo>
                  <a:pt x="573" y="2101"/>
                </a:lnTo>
                <a:lnTo>
                  <a:pt x="560" y="2099"/>
                </a:lnTo>
                <a:lnTo>
                  <a:pt x="537" y="2095"/>
                </a:lnTo>
                <a:lnTo>
                  <a:pt x="512" y="2086"/>
                </a:lnTo>
                <a:lnTo>
                  <a:pt x="488" y="2078"/>
                </a:lnTo>
                <a:lnTo>
                  <a:pt x="414" y="2058"/>
                </a:lnTo>
                <a:close/>
                <a:moveTo>
                  <a:pt x="1172" y="1997"/>
                </a:moveTo>
                <a:lnTo>
                  <a:pt x="1051" y="2064"/>
                </a:lnTo>
                <a:lnTo>
                  <a:pt x="1011" y="2086"/>
                </a:lnTo>
                <a:lnTo>
                  <a:pt x="973" y="2108"/>
                </a:lnTo>
                <a:lnTo>
                  <a:pt x="957" y="2115"/>
                </a:lnTo>
                <a:lnTo>
                  <a:pt x="940" y="2124"/>
                </a:lnTo>
                <a:lnTo>
                  <a:pt x="926" y="2133"/>
                </a:lnTo>
                <a:lnTo>
                  <a:pt x="914" y="2145"/>
                </a:lnTo>
                <a:lnTo>
                  <a:pt x="896" y="2168"/>
                </a:lnTo>
                <a:lnTo>
                  <a:pt x="877" y="2192"/>
                </a:lnTo>
                <a:lnTo>
                  <a:pt x="856" y="2221"/>
                </a:lnTo>
                <a:lnTo>
                  <a:pt x="836" y="2252"/>
                </a:lnTo>
                <a:lnTo>
                  <a:pt x="820" y="2283"/>
                </a:lnTo>
                <a:lnTo>
                  <a:pt x="809" y="2307"/>
                </a:lnTo>
                <a:lnTo>
                  <a:pt x="802" y="2331"/>
                </a:lnTo>
                <a:lnTo>
                  <a:pt x="800" y="2336"/>
                </a:lnTo>
                <a:lnTo>
                  <a:pt x="800" y="2351"/>
                </a:lnTo>
                <a:lnTo>
                  <a:pt x="799" y="2372"/>
                </a:lnTo>
                <a:lnTo>
                  <a:pt x="796" y="2394"/>
                </a:lnTo>
                <a:lnTo>
                  <a:pt x="793" y="2444"/>
                </a:lnTo>
                <a:lnTo>
                  <a:pt x="792" y="2465"/>
                </a:lnTo>
                <a:lnTo>
                  <a:pt x="790" y="2481"/>
                </a:lnTo>
                <a:lnTo>
                  <a:pt x="780" y="2593"/>
                </a:lnTo>
                <a:lnTo>
                  <a:pt x="769" y="2704"/>
                </a:lnTo>
                <a:lnTo>
                  <a:pt x="768" y="2735"/>
                </a:lnTo>
                <a:lnTo>
                  <a:pt x="765" y="2788"/>
                </a:lnTo>
                <a:lnTo>
                  <a:pt x="761" y="2844"/>
                </a:lnTo>
                <a:lnTo>
                  <a:pt x="761" y="2898"/>
                </a:lnTo>
                <a:lnTo>
                  <a:pt x="764" y="2951"/>
                </a:lnTo>
                <a:lnTo>
                  <a:pt x="797" y="2963"/>
                </a:lnTo>
                <a:lnTo>
                  <a:pt x="831" y="2981"/>
                </a:lnTo>
                <a:lnTo>
                  <a:pt x="862" y="3004"/>
                </a:lnTo>
                <a:lnTo>
                  <a:pt x="893" y="3032"/>
                </a:lnTo>
                <a:lnTo>
                  <a:pt x="920" y="3069"/>
                </a:lnTo>
                <a:lnTo>
                  <a:pt x="943" y="3105"/>
                </a:lnTo>
                <a:lnTo>
                  <a:pt x="968" y="3143"/>
                </a:lnTo>
                <a:lnTo>
                  <a:pt x="991" y="3181"/>
                </a:lnTo>
                <a:lnTo>
                  <a:pt x="1010" y="3224"/>
                </a:lnTo>
                <a:lnTo>
                  <a:pt x="1029" y="3284"/>
                </a:lnTo>
                <a:lnTo>
                  <a:pt x="1042" y="3349"/>
                </a:lnTo>
                <a:lnTo>
                  <a:pt x="1050" y="3417"/>
                </a:lnTo>
                <a:lnTo>
                  <a:pt x="1050" y="3422"/>
                </a:lnTo>
                <a:lnTo>
                  <a:pt x="1051" y="3426"/>
                </a:lnTo>
                <a:lnTo>
                  <a:pt x="1054" y="3349"/>
                </a:lnTo>
                <a:lnTo>
                  <a:pt x="1058" y="3277"/>
                </a:lnTo>
                <a:lnTo>
                  <a:pt x="1063" y="3212"/>
                </a:lnTo>
                <a:lnTo>
                  <a:pt x="1067" y="3155"/>
                </a:lnTo>
                <a:lnTo>
                  <a:pt x="1070" y="3115"/>
                </a:lnTo>
                <a:lnTo>
                  <a:pt x="1075" y="3072"/>
                </a:lnTo>
                <a:lnTo>
                  <a:pt x="1078" y="3026"/>
                </a:lnTo>
                <a:lnTo>
                  <a:pt x="1082" y="2975"/>
                </a:lnTo>
                <a:lnTo>
                  <a:pt x="1086" y="2919"/>
                </a:lnTo>
                <a:lnTo>
                  <a:pt x="1091" y="2855"/>
                </a:lnTo>
                <a:lnTo>
                  <a:pt x="1097" y="2786"/>
                </a:lnTo>
                <a:lnTo>
                  <a:pt x="1103" y="2708"/>
                </a:lnTo>
                <a:lnTo>
                  <a:pt x="1111" y="2593"/>
                </a:lnTo>
                <a:lnTo>
                  <a:pt x="1119" y="2479"/>
                </a:lnTo>
                <a:lnTo>
                  <a:pt x="1126" y="2364"/>
                </a:lnTo>
                <a:lnTo>
                  <a:pt x="1138" y="2249"/>
                </a:lnTo>
                <a:lnTo>
                  <a:pt x="1172" y="1997"/>
                </a:lnTo>
                <a:close/>
                <a:moveTo>
                  <a:pt x="621" y="1990"/>
                </a:moveTo>
                <a:lnTo>
                  <a:pt x="619" y="1991"/>
                </a:lnTo>
                <a:lnTo>
                  <a:pt x="616" y="2012"/>
                </a:lnTo>
                <a:lnTo>
                  <a:pt x="613" y="2034"/>
                </a:lnTo>
                <a:lnTo>
                  <a:pt x="610" y="2049"/>
                </a:lnTo>
                <a:lnTo>
                  <a:pt x="606" y="2064"/>
                </a:lnTo>
                <a:lnTo>
                  <a:pt x="604" y="2078"/>
                </a:lnTo>
                <a:lnTo>
                  <a:pt x="609" y="2092"/>
                </a:lnTo>
                <a:lnTo>
                  <a:pt x="618" y="2105"/>
                </a:lnTo>
                <a:lnTo>
                  <a:pt x="626" y="2117"/>
                </a:lnTo>
                <a:lnTo>
                  <a:pt x="659" y="2167"/>
                </a:lnTo>
                <a:lnTo>
                  <a:pt x="691" y="2211"/>
                </a:lnTo>
                <a:lnTo>
                  <a:pt x="727" y="2255"/>
                </a:lnTo>
                <a:lnTo>
                  <a:pt x="731" y="2261"/>
                </a:lnTo>
                <a:lnTo>
                  <a:pt x="737" y="2270"/>
                </a:lnTo>
                <a:lnTo>
                  <a:pt x="752" y="2291"/>
                </a:lnTo>
                <a:lnTo>
                  <a:pt x="761" y="2300"/>
                </a:lnTo>
                <a:lnTo>
                  <a:pt x="768" y="2304"/>
                </a:lnTo>
                <a:lnTo>
                  <a:pt x="775" y="2304"/>
                </a:lnTo>
                <a:lnTo>
                  <a:pt x="781" y="2298"/>
                </a:lnTo>
                <a:lnTo>
                  <a:pt x="787" y="2285"/>
                </a:lnTo>
                <a:lnTo>
                  <a:pt x="796" y="2270"/>
                </a:lnTo>
                <a:lnTo>
                  <a:pt x="805" y="2257"/>
                </a:lnTo>
                <a:lnTo>
                  <a:pt x="811" y="2242"/>
                </a:lnTo>
                <a:lnTo>
                  <a:pt x="812" y="2229"/>
                </a:lnTo>
                <a:lnTo>
                  <a:pt x="806" y="2214"/>
                </a:lnTo>
                <a:lnTo>
                  <a:pt x="796" y="2201"/>
                </a:lnTo>
                <a:lnTo>
                  <a:pt x="786" y="2189"/>
                </a:lnTo>
                <a:lnTo>
                  <a:pt x="767" y="2165"/>
                </a:lnTo>
                <a:lnTo>
                  <a:pt x="749" y="2142"/>
                </a:lnTo>
                <a:lnTo>
                  <a:pt x="713" y="2101"/>
                </a:lnTo>
                <a:lnTo>
                  <a:pt x="680" y="2059"/>
                </a:lnTo>
                <a:lnTo>
                  <a:pt x="641" y="2012"/>
                </a:lnTo>
                <a:lnTo>
                  <a:pt x="640" y="2009"/>
                </a:lnTo>
                <a:lnTo>
                  <a:pt x="632" y="2002"/>
                </a:lnTo>
                <a:lnTo>
                  <a:pt x="629" y="1997"/>
                </a:lnTo>
                <a:lnTo>
                  <a:pt x="626" y="1994"/>
                </a:lnTo>
                <a:lnTo>
                  <a:pt x="624" y="1993"/>
                </a:lnTo>
                <a:lnTo>
                  <a:pt x="621" y="1990"/>
                </a:lnTo>
                <a:close/>
                <a:moveTo>
                  <a:pt x="588" y="1972"/>
                </a:moveTo>
                <a:lnTo>
                  <a:pt x="575" y="1974"/>
                </a:lnTo>
                <a:lnTo>
                  <a:pt x="569" y="1974"/>
                </a:lnTo>
                <a:lnTo>
                  <a:pt x="559" y="1975"/>
                </a:lnTo>
                <a:lnTo>
                  <a:pt x="545" y="1975"/>
                </a:lnTo>
                <a:lnTo>
                  <a:pt x="535" y="1977"/>
                </a:lnTo>
                <a:lnTo>
                  <a:pt x="526" y="1977"/>
                </a:lnTo>
                <a:lnTo>
                  <a:pt x="522" y="1975"/>
                </a:lnTo>
                <a:lnTo>
                  <a:pt x="537" y="1999"/>
                </a:lnTo>
                <a:lnTo>
                  <a:pt x="572" y="2046"/>
                </a:lnTo>
                <a:lnTo>
                  <a:pt x="578" y="2052"/>
                </a:lnTo>
                <a:lnTo>
                  <a:pt x="582" y="2050"/>
                </a:lnTo>
                <a:lnTo>
                  <a:pt x="587" y="2043"/>
                </a:lnTo>
                <a:lnTo>
                  <a:pt x="590" y="2034"/>
                </a:lnTo>
                <a:lnTo>
                  <a:pt x="591" y="2024"/>
                </a:lnTo>
                <a:lnTo>
                  <a:pt x="593" y="2015"/>
                </a:lnTo>
                <a:lnTo>
                  <a:pt x="597" y="1997"/>
                </a:lnTo>
                <a:lnTo>
                  <a:pt x="598" y="1988"/>
                </a:lnTo>
                <a:lnTo>
                  <a:pt x="598" y="1980"/>
                </a:lnTo>
                <a:lnTo>
                  <a:pt x="596" y="1975"/>
                </a:lnTo>
                <a:lnTo>
                  <a:pt x="588" y="1972"/>
                </a:lnTo>
                <a:close/>
                <a:moveTo>
                  <a:pt x="1862" y="0"/>
                </a:moveTo>
                <a:lnTo>
                  <a:pt x="1866" y="5"/>
                </a:lnTo>
                <a:lnTo>
                  <a:pt x="1869" y="19"/>
                </a:lnTo>
                <a:lnTo>
                  <a:pt x="1871" y="39"/>
                </a:lnTo>
                <a:lnTo>
                  <a:pt x="1872" y="66"/>
                </a:lnTo>
                <a:lnTo>
                  <a:pt x="1874" y="97"/>
                </a:lnTo>
                <a:lnTo>
                  <a:pt x="1874" y="129"/>
                </a:lnTo>
                <a:lnTo>
                  <a:pt x="1871" y="194"/>
                </a:lnTo>
                <a:lnTo>
                  <a:pt x="1869" y="222"/>
                </a:lnTo>
                <a:lnTo>
                  <a:pt x="1866" y="247"/>
                </a:lnTo>
                <a:lnTo>
                  <a:pt x="1863" y="265"/>
                </a:lnTo>
                <a:lnTo>
                  <a:pt x="1850" y="311"/>
                </a:lnTo>
                <a:lnTo>
                  <a:pt x="1831" y="353"/>
                </a:lnTo>
                <a:lnTo>
                  <a:pt x="1806" y="393"/>
                </a:lnTo>
                <a:lnTo>
                  <a:pt x="1779" y="432"/>
                </a:lnTo>
                <a:lnTo>
                  <a:pt x="1720" y="505"/>
                </a:lnTo>
                <a:lnTo>
                  <a:pt x="1667" y="570"/>
                </a:lnTo>
                <a:lnTo>
                  <a:pt x="1555" y="697"/>
                </a:lnTo>
                <a:lnTo>
                  <a:pt x="1504" y="763"/>
                </a:lnTo>
                <a:lnTo>
                  <a:pt x="1492" y="779"/>
                </a:lnTo>
                <a:lnTo>
                  <a:pt x="1478" y="802"/>
                </a:lnTo>
                <a:lnTo>
                  <a:pt x="1461" y="825"/>
                </a:lnTo>
                <a:lnTo>
                  <a:pt x="1445" y="852"/>
                </a:lnTo>
                <a:lnTo>
                  <a:pt x="1409" y="905"/>
                </a:lnTo>
                <a:lnTo>
                  <a:pt x="1393" y="927"/>
                </a:lnTo>
                <a:lnTo>
                  <a:pt x="1380" y="945"/>
                </a:lnTo>
                <a:lnTo>
                  <a:pt x="1368" y="958"/>
                </a:lnTo>
                <a:lnTo>
                  <a:pt x="1364" y="1080"/>
                </a:lnTo>
                <a:lnTo>
                  <a:pt x="1378" y="1058"/>
                </a:lnTo>
                <a:lnTo>
                  <a:pt x="1392" y="1037"/>
                </a:lnTo>
                <a:lnTo>
                  <a:pt x="1403" y="1020"/>
                </a:lnTo>
                <a:lnTo>
                  <a:pt x="1436" y="955"/>
                </a:lnTo>
                <a:lnTo>
                  <a:pt x="1461" y="912"/>
                </a:lnTo>
                <a:lnTo>
                  <a:pt x="1486" y="871"/>
                </a:lnTo>
                <a:lnTo>
                  <a:pt x="1512" y="827"/>
                </a:lnTo>
                <a:lnTo>
                  <a:pt x="1540" y="784"/>
                </a:lnTo>
                <a:lnTo>
                  <a:pt x="1570" y="743"/>
                </a:lnTo>
                <a:lnTo>
                  <a:pt x="1602" y="706"/>
                </a:lnTo>
                <a:lnTo>
                  <a:pt x="1638" y="673"/>
                </a:lnTo>
                <a:lnTo>
                  <a:pt x="1676" y="647"/>
                </a:lnTo>
                <a:lnTo>
                  <a:pt x="1716" y="628"/>
                </a:lnTo>
                <a:lnTo>
                  <a:pt x="1757" y="614"/>
                </a:lnTo>
                <a:lnTo>
                  <a:pt x="1797" y="607"/>
                </a:lnTo>
                <a:lnTo>
                  <a:pt x="1838" y="605"/>
                </a:lnTo>
                <a:lnTo>
                  <a:pt x="1890" y="614"/>
                </a:lnTo>
                <a:lnTo>
                  <a:pt x="1940" y="632"/>
                </a:lnTo>
                <a:lnTo>
                  <a:pt x="1953" y="636"/>
                </a:lnTo>
                <a:lnTo>
                  <a:pt x="1969" y="642"/>
                </a:lnTo>
                <a:lnTo>
                  <a:pt x="1989" y="650"/>
                </a:lnTo>
                <a:lnTo>
                  <a:pt x="2006" y="656"/>
                </a:lnTo>
                <a:lnTo>
                  <a:pt x="2021" y="662"/>
                </a:lnTo>
                <a:lnTo>
                  <a:pt x="2033" y="664"/>
                </a:lnTo>
                <a:lnTo>
                  <a:pt x="2037" y="667"/>
                </a:lnTo>
                <a:lnTo>
                  <a:pt x="2034" y="669"/>
                </a:lnTo>
                <a:lnTo>
                  <a:pt x="2027" y="672"/>
                </a:lnTo>
                <a:lnTo>
                  <a:pt x="2017" y="676"/>
                </a:lnTo>
                <a:lnTo>
                  <a:pt x="1990" y="688"/>
                </a:lnTo>
                <a:lnTo>
                  <a:pt x="1978" y="694"/>
                </a:lnTo>
                <a:lnTo>
                  <a:pt x="1968" y="698"/>
                </a:lnTo>
                <a:lnTo>
                  <a:pt x="1950" y="710"/>
                </a:lnTo>
                <a:lnTo>
                  <a:pt x="1931" y="722"/>
                </a:lnTo>
                <a:lnTo>
                  <a:pt x="1906" y="735"/>
                </a:lnTo>
                <a:lnTo>
                  <a:pt x="1876" y="753"/>
                </a:lnTo>
                <a:lnTo>
                  <a:pt x="1843" y="771"/>
                </a:lnTo>
                <a:lnTo>
                  <a:pt x="1806" y="791"/>
                </a:lnTo>
                <a:lnTo>
                  <a:pt x="1766" y="813"/>
                </a:lnTo>
                <a:lnTo>
                  <a:pt x="1725" y="836"/>
                </a:lnTo>
                <a:lnTo>
                  <a:pt x="1683" y="859"/>
                </a:lnTo>
                <a:lnTo>
                  <a:pt x="1641" y="884"/>
                </a:lnTo>
                <a:lnTo>
                  <a:pt x="1599" y="908"/>
                </a:lnTo>
                <a:lnTo>
                  <a:pt x="1560" y="933"/>
                </a:lnTo>
                <a:lnTo>
                  <a:pt x="1521" y="956"/>
                </a:lnTo>
                <a:lnTo>
                  <a:pt x="1487" y="979"/>
                </a:lnTo>
                <a:lnTo>
                  <a:pt x="1456" y="999"/>
                </a:lnTo>
                <a:lnTo>
                  <a:pt x="1431" y="1020"/>
                </a:lnTo>
                <a:lnTo>
                  <a:pt x="1411" y="1037"/>
                </a:lnTo>
                <a:lnTo>
                  <a:pt x="1397" y="1054"/>
                </a:lnTo>
                <a:lnTo>
                  <a:pt x="1387" y="1067"/>
                </a:lnTo>
                <a:lnTo>
                  <a:pt x="1378" y="1083"/>
                </a:lnTo>
                <a:lnTo>
                  <a:pt x="1368" y="1102"/>
                </a:lnTo>
                <a:lnTo>
                  <a:pt x="1359" y="1120"/>
                </a:lnTo>
                <a:lnTo>
                  <a:pt x="1359" y="1124"/>
                </a:lnTo>
                <a:lnTo>
                  <a:pt x="1361" y="1127"/>
                </a:lnTo>
                <a:lnTo>
                  <a:pt x="1362" y="1129"/>
                </a:lnTo>
                <a:lnTo>
                  <a:pt x="1364" y="1132"/>
                </a:lnTo>
                <a:lnTo>
                  <a:pt x="1368" y="1124"/>
                </a:lnTo>
                <a:lnTo>
                  <a:pt x="1414" y="1114"/>
                </a:lnTo>
                <a:lnTo>
                  <a:pt x="1456" y="1099"/>
                </a:lnTo>
                <a:lnTo>
                  <a:pt x="1496" y="1080"/>
                </a:lnTo>
                <a:lnTo>
                  <a:pt x="1533" y="1058"/>
                </a:lnTo>
                <a:lnTo>
                  <a:pt x="1567" y="1035"/>
                </a:lnTo>
                <a:lnTo>
                  <a:pt x="1635" y="984"/>
                </a:lnTo>
                <a:lnTo>
                  <a:pt x="1670" y="959"/>
                </a:lnTo>
                <a:lnTo>
                  <a:pt x="1705" y="937"/>
                </a:lnTo>
                <a:lnTo>
                  <a:pt x="1747" y="909"/>
                </a:lnTo>
                <a:lnTo>
                  <a:pt x="1787" y="878"/>
                </a:lnTo>
                <a:lnTo>
                  <a:pt x="1823" y="844"/>
                </a:lnTo>
                <a:lnTo>
                  <a:pt x="1860" y="812"/>
                </a:lnTo>
                <a:lnTo>
                  <a:pt x="1900" y="782"/>
                </a:lnTo>
                <a:lnTo>
                  <a:pt x="1959" y="747"/>
                </a:lnTo>
                <a:lnTo>
                  <a:pt x="2021" y="715"/>
                </a:lnTo>
                <a:lnTo>
                  <a:pt x="2151" y="653"/>
                </a:lnTo>
                <a:lnTo>
                  <a:pt x="2157" y="650"/>
                </a:lnTo>
                <a:lnTo>
                  <a:pt x="2165" y="642"/>
                </a:lnTo>
                <a:lnTo>
                  <a:pt x="2192" y="622"/>
                </a:lnTo>
                <a:lnTo>
                  <a:pt x="2205" y="610"/>
                </a:lnTo>
                <a:lnTo>
                  <a:pt x="2218" y="600"/>
                </a:lnTo>
                <a:lnTo>
                  <a:pt x="2229" y="591"/>
                </a:lnTo>
                <a:lnTo>
                  <a:pt x="2236" y="585"/>
                </a:lnTo>
                <a:lnTo>
                  <a:pt x="2239" y="583"/>
                </a:lnTo>
                <a:lnTo>
                  <a:pt x="2239" y="588"/>
                </a:lnTo>
                <a:lnTo>
                  <a:pt x="2236" y="595"/>
                </a:lnTo>
                <a:lnTo>
                  <a:pt x="2232" y="603"/>
                </a:lnTo>
                <a:lnTo>
                  <a:pt x="2229" y="607"/>
                </a:lnTo>
                <a:lnTo>
                  <a:pt x="2221" y="629"/>
                </a:lnTo>
                <a:lnTo>
                  <a:pt x="2218" y="653"/>
                </a:lnTo>
                <a:lnTo>
                  <a:pt x="2220" y="676"/>
                </a:lnTo>
                <a:lnTo>
                  <a:pt x="2221" y="701"/>
                </a:lnTo>
                <a:lnTo>
                  <a:pt x="2221" y="725"/>
                </a:lnTo>
                <a:lnTo>
                  <a:pt x="2216" y="774"/>
                </a:lnTo>
                <a:lnTo>
                  <a:pt x="2205" y="819"/>
                </a:lnTo>
                <a:lnTo>
                  <a:pt x="2189" y="865"/>
                </a:lnTo>
                <a:lnTo>
                  <a:pt x="2167" y="908"/>
                </a:lnTo>
                <a:lnTo>
                  <a:pt x="2139" y="948"/>
                </a:lnTo>
                <a:lnTo>
                  <a:pt x="2105" y="983"/>
                </a:lnTo>
                <a:lnTo>
                  <a:pt x="2067" y="1017"/>
                </a:lnTo>
                <a:lnTo>
                  <a:pt x="2022" y="1045"/>
                </a:lnTo>
                <a:lnTo>
                  <a:pt x="1974" y="1070"/>
                </a:lnTo>
                <a:lnTo>
                  <a:pt x="1921" y="1091"/>
                </a:lnTo>
                <a:lnTo>
                  <a:pt x="1863" y="1105"/>
                </a:lnTo>
                <a:lnTo>
                  <a:pt x="1803" y="1116"/>
                </a:lnTo>
                <a:lnTo>
                  <a:pt x="1739" y="1123"/>
                </a:lnTo>
                <a:lnTo>
                  <a:pt x="1677" y="1127"/>
                </a:lnTo>
                <a:lnTo>
                  <a:pt x="1617" y="1132"/>
                </a:lnTo>
                <a:lnTo>
                  <a:pt x="1679" y="1136"/>
                </a:lnTo>
                <a:lnTo>
                  <a:pt x="1732" y="1144"/>
                </a:lnTo>
                <a:lnTo>
                  <a:pt x="1784" y="1154"/>
                </a:lnTo>
                <a:lnTo>
                  <a:pt x="1834" y="1167"/>
                </a:lnTo>
                <a:lnTo>
                  <a:pt x="1881" y="1185"/>
                </a:lnTo>
                <a:lnTo>
                  <a:pt x="1924" y="1207"/>
                </a:lnTo>
                <a:lnTo>
                  <a:pt x="1971" y="1239"/>
                </a:lnTo>
                <a:lnTo>
                  <a:pt x="2014" y="1276"/>
                </a:lnTo>
                <a:lnTo>
                  <a:pt x="2049" y="1316"/>
                </a:lnTo>
                <a:lnTo>
                  <a:pt x="2080" y="1359"/>
                </a:lnTo>
                <a:lnTo>
                  <a:pt x="2105" y="1402"/>
                </a:lnTo>
                <a:lnTo>
                  <a:pt x="2127" y="1447"/>
                </a:lnTo>
                <a:lnTo>
                  <a:pt x="2143" y="1492"/>
                </a:lnTo>
                <a:lnTo>
                  <a:pt x="2158" y="1537"/>
                </a:lnTo>
                <a:lnTo>
                  <a:pt x="2167" y="1580"/>
                </a:lnTo>
                <a:lnTo>
                  <a:pt x="2174" y="1621"/>
                </a:lnTo>
                <a:lnTo>
                  <a:pt x="2179" y="1660"/>
                </a:lnTo>
                <a:lnTo>
                  <a:pt x="2182" y="1695"/>
                </a:lnTo>
                <a:lnTo>
                  <a:pt x="2182" y="1753"/>
                </a:lnTo>
                <a:lnTo>
                  <a:pt x="2179" y="1775"/>
                </a:lnTo>
                <a:lnTo>
                  <a:pt x="2177" y="1789"/>
                </a:lnTo>
                <a:lnTo>
                  <a:pt x="2174" y="1797"/>
                </a:lnTo>
                <a:lnTo>
                  <a:pt x="2171" y="1797"/>
                </a:lnTo>
                <a:lnTo>
                  <a:pt x="2152" y="1767"/>
                </a:lnTo>
                <a:lnTo>
                  <a:pt x="2132" y="1739"/>
                </a:lnTo>
                <a:lnTo>
                  <a:pt x="2108" y="1713"/>
                </a:lnTo>
                <a:lnTo>
                  <a:pt x="2081" y="1686"/>
                </a:lnTo>
                <a:lnTo>
                  <a:pt x="2049" y="1664"/>
                </a:lnTo>
                <a:lnTo>
                  <a:pt x="2019" y="1648"/>
                </a:lnTo>
                <a:lnTo>
                  <a:pt x="1994" y="1633"/>
                </a:lnTo>
                <a:lnTo>
                  <a:pt x="1969" y="1621"/>
                </a:lnTo>
                <a:lnTo>
                  <a:pt x="1946" y="1611"/>
                </a:lnTo>
                <a:lnTo>
                  <a:pt x="1879" y="1580"/>
                </a:lnTo>
                <a:lnTo>
                  <a:pt x="1854" y="1568"/>
                </a:lnTo>
                <a:lnTo>
                  <a:pt x="1829" y="1555"/>
                </a:lnTo>
                <a:lnTo>
                  <a:pt x="1801" y="1537"/>
                </a:lnTo>
                <a:lnTo>
                  <a:pt x="1735" y="1493"/>
                </a:lnTo>
                <a:lnTo>
                  <a:pt x="1697" y="1464"/>
                </a:lnTo>
                <a:lnTo>
                  <a:pt x="1652" y="1428"/>
                </a:lnTo>
                <a:lnTo>
                  <a:pt x="1627" y="1405"/>
                </a:lnTo>
                <a:lnTo>
                  <a:pt x="1601" y="1374"/>
                </a:lnTo>
                <a:lnTo>
                  <a:pt x="1517" y="1267"/>
                </a:lnTo>
                <a:lnTo>
                  <a:pt x="1489" y="1237"/>
                </a:lnTo>
                <a:lnTo>
                  <a:pt x="1459" y="1211"/>
                </a:lnTo>
                <a:lnTo>
                  <a:pt x="1431" y="1195"/>
                </a:lnTo>
                <a:lnTo>
                  <a:pt x="1396" y="1181"/>
                </a:lnTo>
                <a:lnTo>
                  <a:pt x="1361" y="1170"/>
                </a:lnTo>
                <a:lnTo>
                  <a:pt x="1356" y="1170"/>
                </a:lnTo>
                <a:lnTo>
                  <a:pt x="1350" y="1182"/>
                </a:lnTo>
                <a:lnTo>
                  <a:pt x="1349" y="1192"/>
                </a:lnTo>
                <a:lnTo>
                  <a:pt x="1346" y="1203"/>
                </a:lnTo>
                <a:lnTo>
                  <a:pt x="1344" y="1207"/>
                </a:lnTo>
                <a:lnTo>
                  <a:pt x="1343" y="1219"/>
                </a:lnTo>
                <a:lnTo>
                  <a:pt x="1338" y="1237"/>
                </a:lnTo>
                <a:lnTo>
                  <a:pt x="1334" y="1257"/>
                </a:lnTo>
                <a:lnTo>
                  <a:pt x="1325" y="1301"/>
                </a:lnTo>
                <a:lnTo>
                  <a:pt x="1322" y="1321"/>
                </a:lnTo>
                <a:lnTo>
                  <a:pt x="1305" y="1421"/>
                </a:lnTo>
                <a:lnTo>
                  <a:pt x="1285" y="1523"/>
                </a:lnTo>
                <a:lnTo>
                  <a:pt x="1266" y="1623"/>
                </a:lnTo>
                <a:lnTo>
                  <a:pt x="1241" y="1781"/>
                </a:lnTo>
                <a:lnTo>
                  <a:pt x="1218" y="1941"/>
                </a:lnTo>
                <a:lnTo>
                  <a:pt x="1237" y="1927"/>
                </a:lnTo>
                <a:lnTo>
                  <a:pt x="1254" y="1912"/>
                </a:lnTo>
                <a:lnTo>
                  <a:pt x="1265" y="1900"/>
                </a:lnTo>
                <a:lnTo>
                  <a:pt x="1271" y="1885"/>
                </a:lnTo>
                <a:lnTo>
                  <a:pt x="1275" y="1871"/>
                </a:lnTo>
                <a:lnTo>
                  <a:pt x="1281" y="1856"/>
                </a:lnTo>
                <a:lnTo>
                  <a:pt x="1293" y="1838"/>
                </a:lnTo>
                <a:lnTo>
                  <a:pt x="1309" y="1825"/>
                </a:lnTo>
                <a:lnTo>
                  <a:pt x="1328" y="1816"/>
                </a:lnTo>
                <a:lnTo>
                  <a:pt x="1349" y="1813"/>
                </a:lnTo>
                <a:lnTo>
                  <a:pt x="1369" y="1816"/>
                </a:lnTo>
                <a:lnTo>
                  <a:pt x="1390" y="1823"/>
                </a:lnTo>
                <a:lnTo>
                  <a:pt x="1394" y="1826"/>
                </a:lnTo>
                <a:lnTo>
                  <a:pt x="1412" y="1835"/>
                </a:lnTo>
                <a:lnTo>
                  <a:pt x="1417" y="1838"/>
                </a:lnTo>
                <a:lnTo>
                  <a:pt x="1421" y="1845"/>
                </a:lnTo>
                <a:lnTo>
                  <a:pt x="1424" y="1853"/>
                </a:lnTo>
                <a:lnTo>
                  <a:pt x="1425" y="1859"/>
                </a:lnTo>
                <a:lnTo>
                  <a:pt x="1425" y="1869"/>
                </a:lnTo>
                <a:lnTo>
                  <a:pt x="1427" y="1879"/>
                </a:lnTo>
                <a:lnTo>
                  <a:pt x="1427" y="1890"/>
                </a:lnTo>
                <a:lnTo>
                  <a:pt x="1420" y="1910"/>
                </a:lnTo>
                <a:lnTo>
                  <a:pt x="1408" y="1927"/>
                </a:lnTo>
                <a:lnTo>
                  <a:pt x="1392" y="1940"/>
                </a:lnTo>
                <a:lnTo>
                  <a:pt x="1372" y="1949"/>
                </a:lnTo>
                <a:lnTo>
                  <a:pt x="1350" y="1953"/>
                </a:lnTo>
                <a:lnTo>
                  <a:pt x="1328" y="1955"/>
                </a:lnTo>
                <a:lnTo>
                  <a:pt x="1313" y="1953"/>
                </a:lnTo>
                <a:lnTo>
                  <a:pt x="1299" y="1950"/>
                </a:lnTo>
                <a:lnTo>
                  <a:pt x="1282" y="1947"/>
                </a:lnTo>
                <a:lnTo>
                  <a:pt x="1268" y="1949"/>
                </a:lnTo>
                <a:lnTo>
                  <a:pt x="1250" y="1955"/>
                </a:lnTo>
                <a:lnTo>
                  <a:pt x="1231" y="1965"/>
                </a:lnTo>
                <a:lnTo>
                  <a:pt x="1213" y="1975"/>
                </a:lnTo>
                <a:lnTo>
                  <a:pt x="1210" y="1993"/>
                </a:lnTo>
                <a:lnTo>
                  <a:pt x="1206" y="2012"/>
                </a:lnTo>
                <a:lnTo>
                  <a:pt x="1179" y="2224"/>
                </a:lnTo>
                <a:lnTo>
                  <a:pt x="1157" y="2437"/>
                </a:lnTo>
                <a:lnTo>
                  <a:pt x="1148" y="2549"/>
                </a:lnTo>
                <a:lnTo>
                  <a:pt x="1141" y="2658"/>
                </a:lnTo>
                <a:lnTo>
                  <a:pt x="1137" y="2767"/>
                </a:lnTo>
                <a:lnTo>
                  <a:pt x="1131" y="2879"/>
                </a:lnTo>
                <a:lnTo>
                  <a:pt x="1122" y="2997"/>
                </a:lnTo>
                <a:lnTo>
                  <a:pt x="1104" y="3239"/>
                </a:lnTo>
                <a:lnTo>
                  <a:pt x="1098" y="3357"/>
                </a:lnTo>
                <a:lnTo>
                  <a:pt x="1097" y="3435"/>
                </a:lnTo>
                <a:lnTo>
                  <a:pt x="1094" y="3517"/>
                </a:lnTo>
                <a:lnTo>
                  <a:pt x="1089" y="3603"/>
                </a:lnTo>
                <a:lnTo>
                  <a:pt x="1088" y="3687"/>
                </a:lnTo>
                <a:lnTo>
                  <a:pt x="1086" y="3770"/>
                </a:lnTo>
                <a:lnTo>
                  <a:pt x="1086" y="3848"/>
                </a:lnTo>
                <a:lnTo>
                  <a:pt x="1088" y="3895"/>
                </a:lnTo>
                <a:lnTo>
                  <a:pt x="1091" y="3951"/>
                </a:lnTo>
                <a:lnTo>
                  <a:pt x="1094" y="4011"/>
                </a:lnTo>
                <a:lnTo>
                  <a:pt x="1098" y="4072"/>
                </a:lnTo>
                <a:lnTo>
                  <a:pt x="1116" y="4038"/>
                </a:lnTo>
                <a:lnTo>
                  <a:pt x="1132" y="4008"/>
                </a:lnTo>
                <a:lnTo>
                  <a:pt x="1148" y="3982"/>
                </a:lnTo>
                <a:lnTo>
                  <a:pt x="1170" y="3948"/>
                </a:lnTo>
                <a:lnTo>
                  <a:pt x="1193" y="3920"/>
                </a:lnTo>
                <a:lnTo>
                  <a:pt x="1215" y="3893"/>
                </a:lnTo>
                <a:lnTo>
                  <a:pt x="1234" y="3867"/>
                </a:lnTo>
                <a:lnTo>
                  <a:pt x="1250" y="3837"/>
                </a:lnTo>
                <a:lnTo>
                  <a:pt x="1278" y="3783"/>
                </a:lnTo>
                <a:lnTo>
                  <a:pt x="1310" y="3731"/>
                </a:lnTo>
                <a:lnTo>
                  <a:pt x="1344" y="3680"/>
                </a:lnTo>
                <a:lnTo>
                  <a:pt x="1381" y="3627"/>
                </a:lnTo>
                <a:lnTo>
                  <a:pt x="1418" y="3572"/>
                </a:lnTo>
                <a:lnTo>
                  <a:pt x="1456" y="3516"/>
                </a:lnTo>
                <a:lnTo>
                  <a:pt x="1496" y="3460"/>
                </a:lnTo>
                <a:lnTo>
                  <a:pt x="1539" y="3407"/>
                </a:lnTo>
                <a:lnTo>
                  <a:pt x="1583" y="3357"/>
                </a:lnTo>
                <a:lnTo>
                  <a:pt x="1629" y="3311"/>
                </a:lnTo>
                <a:lnTo>
                  <a:pt x="1689" y="3264"/>
                </a:lnTo>
                <a:lnTo>
                  <a:pt x="1751" y="3224"/>
                </a:lnTo>
                <a:lnTo>
                  <a:pt x="1815" y="3192"/>
                </a:lnTo>
                <a:lnTo>
                  <a:pt x="1881" y="3169"/>
                </a:lnTo>
                <a:lnTo>
                  <a:pt x="1946" y="3155"/>
                </a:lnTo>
                <a:lnTo>
                  <a:pt x="2011" y="3149"/>
                </a:lnTo>
                <a:lnTo>
                  <a:pt x="2075" y="3152"/>
                </a:lnTo>
                <a:lnTo>
                  <a:pt x="2140" y="3164"/>
                </a:lnTo>
                <a:lnTo>
                  <a:pt x="2202" y="3183"/>
                </a:lnTo>
                <a:lnTo>
                  <a:pt x="2263" y="3211"/>
                </a:lnTo>
                <a:lnTo>
                  <a:pt x="2277" y="3220"/>
                </a:lnTo>
                <a:lnTo>
                  <a:pt x="2295" y="3231"/>
                </a:lnTo>
                <a:lnTo>
                  <a:pt x="2314" y="3245"/>
                </a:lnTo>
                <a:lnTo>
                  <a:pt x="2333" y="3259"/>
                </a:lnTo>
                <a:lnTo>
                  <a:pt x="2353" y="3276"/>
                </a:lnTo>
                <a:lnTo>
                  <a:pt x="2370" y="3289"/>
                </a:lnTo>
                <a:lnTo>
                  <a:pt x="2385" y="3302"/>
                </a:lnTo>
                <a:lnTo>
                  <a:pt x="2398" y="3312"/>
                </a:lnTo>
                <a:lnTo>
                  <a:pt x="2406" y="3318"/>
                </a:lnTo>
                <a:lnTo>
                  <a:pt x="2409" y="3321"/>
                </a:lnTo>
                <a:lnTo>
                  <a:pt x="2404" y="3321"/>
                </a:lnTo>
                <a:lnTo>
                  <a:pt x="2394" y="3323"/>
                </a:lnTo>
                <a:lnTo>
                  <a:pt x="2378" y="3326"/>
                </a:lnTo>
                <a:lnTo>
                  <a:pt x="2359" y="3327"/>
                </a:lnTo>
                <a:lnTo>
                  <a:pt x="2338" y="3330"/>
                </a:lnTo>
                <a:lnTo>
                  <a:pt x="2300" y="3336"/>
                </a:lnTo>
                <a:lnTo>
                  <a:pt x="2286" y="3338"/>
                </a:lnTo>
                <a:lnTo>
                  <a:pt x="2277" y="3339"/>
                </a:lnTo>
                <a:lnTo>
                  <a:pt x="2186" y="3360"/>
                </a:lnTo>
                <a:lnTo>
                  <a:pt x="2098" y="3380"/>
                </a:lnTo>
                <a:lnTo>
                  <a:pt x="2009" y="3404"/>
                </a:lnTo>
                <a:lnTo>
                  <a:pt x="1922" y="3433"/>
                </a:lnTo>
                <a:lnTo>
                  <a:pt x="1835" y="3469"/>
                </a:lnTo>
                <a:lnTo>
                  <a:pt x="1754" y="3504"/>
                </a:lnTo>
                <a:lnTo>
                  <a:pt x="1679" y="3542"/>
                </a:lnTo>
                <a:lnTo>
                  <a:pt x="1604" y="3582"/>
                </a:lnTo>
                <a:lnTo>
                  <a:pt x="1532" y="3627"/>
                </a:lnTo>
                <a:lnTo>
                  <a:pt x="1462" y="3677"/>
                </a:lnTo>
                <a:lnTo>
                  <a:pt x="1399" y="3733"/>
                </a:lnTo>
                <a:lnTo>
                  <a:pt x="1337" y="3793"/>
                </a:lnTo>
                <a:lnTo>
                  <a:pt x="1275" y="3861"/>
                </a:lnTo>
                <a:lnTo>
                  <a:pt x="1213" y="3935"/>
                </a:lnTo>
                <a:lnTo>
                  <a:pt x="1200" y="3951"/>
                </a:lnTo>
                <a:lnTo>
                  <a:pt x="1184" y="3972"/>
                </a:lnTo>
                <a:lnTo>
                  <a:pt x="1167" y="3995"/>
                </a:lnTo>
                <a:lnTo>
                  <a:pt x="1153" y="4022"/>
                </a:lnTo>
                <a:lnTo>
                  <a:pt x="1134" y="4061"/>
                </a:lnTo>
                <a:lnTo>
                  <a:pt x="1117" y="4103"/>
                </a:lnTo>
                <a:lnTo>
                  <a:pt x="1109" y="4240"/>
                </a:lnTo>
                <a:lnTo>
                  <a:pt x="1109" y="4246"/>
                </a:lnTo>
                <a:lnTo>
                  <a:pt x="1110" y="4250"/>
                </a:lnTo>
                <a:lnTo>
                  <a:pt x="1110" y="4255"/>
                </a:lnTo>
                <a:lnTo>
                  <a:pt x="1111" y="4293"/>
                </a:lnTo>
                <a:lnTo>
                  <a:pt x="1114" y="4342"/>
                </a:lnTo>
                <a:lnTo>
                  <a:pt x="1117" y="4395"/>
                </a:lnTo>
                <a:lnTo>
                  <a:pt x="1122" y="4452"/>
                </a:lnTo>
                <a:lnTo>
                  <a:pt x="1125" y="4511"/>
                </a:lnTo>
                <a:lnTo>
                  <a:pt x="1128" y="4569"/>
                </a:lnTo>
                <a:lnTo>
                  <a:pt x="1132" y="4625"/>
                </a:lnTo>
                <a:lnTo>
                  <a:pt x="1139" y="4746"/>
                </a:lnTo>
                <a:lnTo>
                  <a:pt x="1147" y="4865"/>
                </a:lnTo>
                <a:lnTo>
                  <a:pt x="1106" y="4865"/>
                </a:lnTo>
                <a:lnTo>
                  <a:pt x="1106" y="4855"/>
                </a:lnTo>
                <a:lnTo>
                  <a:pt x="1100" y="4777"/>
                </a:lnTo>
                <a:lnTo>
                  <a:pt x="1091" y="4626"/>
                </a:lnTo>
                <a:lnTo>
                  <a:pt x="1086" y="4548"/>
                </a:lnTo>
                <a:lnTo>
                  <a:pt x="1079" y="4465"/>
                </a:lnTo>
                <a:lnTo>
                  <a:pt x="1072" y="4377"/>
                </a:lnTo>
                <a:lnTo>
                  <a:pt x="1066" y="4287"/>
                </a:lnTo>
                <a:lnTo>
                  <a:pt x="1060" y="4199"/>
                </a:lnTo>
                <a:lnTo>
                  <a:pt x="1055" y="4116"/>
                </a:lnTo>
                <a:lnTo>
                  <a:pt x="1054" y="4070"/>
                </a:lnTo>
                <a:lnTo>
                  <a:pt x="1052" y="4032"/>
                </a:lnTo>
                <a:lnTo>
                  <a:pt x="1051" y="3998"/>
                </a:lnTo>
                <a:lnTo>
                  <a:pt x="1048" y="3939"/>
                </a:lnTo>
                <a:lnTo>
                  <a:pt x="1047" y="3908"/>
                </a:lnTo>
                <a:lnTo>
                  <a:pt x="1045" y="3876"/>
                </a:lnTo>
                <a:lnTo>
                  <a:pt x="1044" y="3836"/>
                </a:lnTo>
                <a:lnTo>
                  <a:pt x="1044" y="3737"/>
                </a:lnTo>
                <a:lnTo>
                  <a:pt x="1045" y="3677"/>
                </a:lnTo>
                <a:lnTo>
                  <a:pt x="1045" y="3610"/>
                </a:lnTo>
                <a:lnTo>
                  <a:pt x="1047" y="3540"/>
                </a:lnTo>
                <a:lnTo>
                  <a:pt x="1050" y="3467"/>
                </a:lnTo>
                <a:lnTo>
                  <a:pt x="1039" y="3444"/>
                </a:lnTo>
                <a:lnTo>
                  <a:pt x="1026" y="3425"/>
                </a:lnTo>
                <a:lnTo>
                  <a:pt x="1011" y="3404"/>
                </a:lnTo>
                <a:lnTo>
                  <a:pt x="995" y="3388"/>
                </a:lnTo>
                <a:lnTo>
                  <a:pt x="973" y="3371"/>
                </a:lnTo>
                <a:lnTo>
                  <a:pt x="946" y="3357"/>
                </a:lnTo>
                <a:lnTo>
                  <a:pt x="918" y="3343"/>
                </a:lnTo>
                <a:lnTo>
                  <a:pt x="889" y="3330"/>
                </a:lnTo>
                <a:lnTo>
                  <a:pt x="861" y="3318"/>
                </a:lnTo>
                <a:lnTo>
                  <a:pt x="834" y="3305"/>
                </a:lnTo>
                <a:lnTo>
                  <a:pt x="814" y="3292"/>
                </a:lnTo>
                <a:lnTo>
                  <a:pt x="789" y="3271"/>
                </a:lnTo>
                <a:lnTo>
                  <a:pt x="767" y="3252"/>
                </a:lnTo>
                <a:lnTo>
                  <a:pt x="746" y="3236"/>
                </a:lnTo>
                <a:lnTo>
                  <a:pt x="744" y="3364"/>
                </a:lnTo>
                <a:lnTo>
                  <a:pt x="743" y="3491"/>
                </a:lnTo>
                <a:lnTo>
                  <a:pt x="739" y="3768"/>
                </a:lnTo>
                <a:lnTo>
                  <a:pt x="739" y="3818"/>
                </a:lnTo>
                <a:lnTo>
                  <a:pt x="740" y="3851"/>
                </a:lnTo>
                <a:lnTo>
                  <a:pt x="740" y="3918"/>
                </a:lnTo>
                <a:lnTo>
                  <a:pt x="741" y="3951"/>
                </a:lnTo>
                <a:lnTo>
                  <a:pt x="741" y="4007"/>
                </a:lnTo>
                <a:lnTo>
                  <a:pt x="743" y="4029"/>
                </a:lnTo>
                <a:lnTo>
                  <a:pt x="743" y="4051"/>
                </a:lnTo>
                <a:lnTo>
                  <a:pt x="746" y="4061"/>
                </a:lnTo>
                <a:lnTo>
                  <a:pt x="747" y="4079"/>
                </a:lnTo>
                <a:lnTo>
                  <a:pt x="752" y="4100"/>
                </a:lnTo>
                <a:lnTo>
                  <a:pt x="756" y="4123"/>
                </a:lnTo>
                <a:lnTo>
                  <a:pt x="765" y="4174"/>
                </a:lnTo>
                <a:lnTo>
                  <a:pt x="781" y="4249"/>
                </a:lnTo>
                <a:lnTo>
                  <a:pt x="814" y="4402"/>
                </a:lnTo>
                <a:lnTo>
                  <a:pt x="828" y="4476"/>
                </a:lnTo>
                <a:lnTo>
                  <a:pt x="842" y="4544"/>
                </a:lnTo>
                <a:lnTo>
                  <a:pt x="862" y="4645"/>
                </a:lnTo>
                <a:lnTo>
                  <a:pt x="881" y="4751"/>
                </a:lnTo>
                <a:lnTo>
                  <a:pt x="902" y="4862"/>
                </a:lnTo>
                <a:lnTo>
                  <a:pt x="862" y="4862"/>
                </a:lnTo>
                <a:lnTo>
                  <a:pt x="856" y="4830"/>
                </a:lnTo>
                <a:lnTo>
                  <a:pt x="849" y="4791"/>
                </a:lnTo>
                <a:lnTo>
                  <a:pt x="840" y="4747"/>
                </a:lnTo>
                <a:lnTo>
                  <a:pt x="830" y="4698"/>
                </a:lnTo>
                <a:lnTo>
                  <a:pt x="820" y="4645"/>
                </a:lnTo>
                <a:lnTo>
                  <a:pt x="809" y="4591"/>
                </a:lnTo>
                <a:lnTo>
                  <a:pt x="797" y="4533"/>
                </a:lnTo>
                <a:lnTo>
                  <a:pt x="787" y="4476"/>
                </a:lnTo>
                <a:lnTo>
                  <a:pt x="775" y="4418"/>
                </a:lnTo>
                <a:lnTo>
                  <a:pt x="765" y="4361"/>
                </a:lnTo>
                <a:lnTo>
                  <a:pt x="753" y="4306"/>
                </a:lnTo>
                <a:lnTo>
                  <a:pt x="743" y="4255"/>
                </a:lnTo>
                <a:lnTo>
                  <a:pt x="734" y="4207"/>
                </a:lnTo>
                <a:lnTo>
                  <a:pt x="727" y="4165"/>
                </a:lnTo>
                <a:lnTo>
                  <a:pt x="719" y="4128"/>
                </a:lnTo>
                <a:lnTo>
                  <a:pt x="713" y="4097"/>
                </a:lnTo>
                <a:lnTo>
                  <a:pt x="706" y="4060"/>
                </a:lnTo>
                <a:lnTo>
                  <a:pt x="693" y="4045"/>
                </a:lnTo>
                <a:lnTo>
                  <a:pt x="675" y="4028"/>
                </a:lnTo>
                <a:lnTo>
                  <a:pt x="657" y="4008"/>
                </a:lnTo>
                <a:lnTo>
                  <a:pt x="638" y="3989"/>
                </a:lnTo>
                <a:lnTo>
                  <a:pt x="621" y="3970"/>
                </a:lnTo>
                <a:lnTo>
                  <a:pt x="604" y="3954"/>
                </a:lnTo>
                <a:lnTo>
                  <a:pt x="590" y="3941"/>
                </a:lnTo>
                <a:lnTo>
                  <a:pt x="581" y="3930"/>
                </a:lnTo>
                <a:lnTo>
                  <a:pt x="541" y="3890"/>
                </a:lnTo>
                <a:lnTo>
                  <a:pt x="529" y="3882"/>
                </a:lnTo>
                <a:lnTo>
                  <a:pt x="485" y="3864"/>
                </a:lnTo>
                <a:lnTo>
                  <a:pt x="448" y="3851"/>
                </a:lnTo>
                <a:lnTo>
                  <a:pt x="411" y="3836"/>
                </a:lnTo>
                <a:lnTo>
                  <a:pt x="339" y="3809"/>
                </a:lnTo>
                <a:lnTo>
                  <a:pt x="268" y="3783"/>
                </a:lnTo>
                <a:lnTo>
                  <a:pt x="254" y="3777"/>
                </a:lnTo>
                <a:lnTo>
                  <a:pt x="221" y="3765"/>
                </a:lnTo>
                <a:lnTo>
                  <a:pt x="205" y="3764"/>
                </a:lnTo>
                <a:lnTo>
                  <a:pt x="193" y="3765"/>
                </a:lnTo>
                <a:lnTo>
                  <a:pt x="167" y="3777"/>
                </a:lnTo>
                <a:lnTo>
                  <a:pt x="155" y="3781"/>
                </a:lnTo>
                <a:lnTo>
                  <a:pt x="134" y="3784"/>
                </a:lnTo>
                <a:lnTo>
                  <a:pt x="115" y="3783"/>
                </a:lnTo>
                <a:lnTo>
                  <a:pt x="96" y="3777"/>
                </a:lnTo>
                <a:lnTo>
                  <a:pt x="80" y="3768"/>
                </a:lnTo>
                <a:lnTo>
                  <a:pt x="66" y="3753"/>
                </a:lnTo>
                <a:lnTo>
                  <a:pt x="57" y="3736"/>
                </a:lnTo>
                <a:lnTo>
                  <a:pt x="56" y="3721"/>
                </a:lnTo>
                <a:lnTo>
                  <a:pt x="55" y="3705"/>
                </a:lnTo>
                <a:lnTo>
                  <a:pt x="55" y="3699"/>
                </a:lnTo>
                <a:lnTo>
                  <a:pt x="56" y="3690"/>
                </a:lnTo>
                <a:lnTo>
                  <a:pt x="60" y="3683"/>
                </a:lnTo>
                <a:lnTo>
                  <a:pt x="63" y="3678"/>
                </a:lnTo>
                <a:lnTo>
                  <a:pt x="68" y="3675"/>
                </a:lnTo>
                <a:lnTo>
                  <a:pt x="72" y="3671"/>
                </a:lnTo>
                <a:lnTo>
                  <a:pt x="77" y="3668"/>
                </a:lnTo>
                <a:lnTo>
                  <a:pt x="81" y="3663"/>
                </a:lnTo>
                <a:lnTo>
                  <a:pt x="97" y="3652"/>
                </a:lnTo>
                <a:lnTo>
                  <a:pt x="115" y="3646"/>
                </a:lnTo>
                <a:lnTo>
                  <a:pt x="134" y="3646"/>
                </a:lnTo>
                <a:lnTo>
                  <a:pt x="152" y="3650"/>
                </a:lnTo>
                <a:lnTo>
                  <a:pt x="168" y="3660"/>
                </a:lnTo>
                <a:lnTo>
                  <a:pt x="181" y="3675"/>
                </a:lnTo>
                <a:lnTo>
                  <a:pt x="189" y="3688"/>
                </a:lnTo>
                <a:lnTo>
                  <a:pt x="195" y="3702"/>
                </a:lnTo>
                <a:lnTo>
                  <a:pt x="202" y="3715"/>
                </a:lnTo>
                <a:lnTo>
                  <a:pt x="211" y="3725"/>
                </a:lnTo>
                <a:lnTo>
                  <a:pt x="237" y="3742"/>
                </a:lnTo>
                <a:lnTo>
                  <a:pt x="264" y="3755"/>
                </a:lnTo>
                <a:lnTo>
                  <a:pt x="326" y="3783"/>
                </a:lnTo>
                <a:lnTo>
                  <a:pt x="389" y="3809"/>
                </a:lnTo>
                <a:lnTo>
                  <a:pt x="460" y="3834"/>
                </a:lnTo>
                <a:lnTo>
                  <a:pt x="483" y="3843"/>
                </a:lnTo>
                <a:lnTo>
                  <a:pt x="507" y="3846"/>
                </a:lnTo>
                <a:lnTo>
                  <a:pt x="513" y="3842"/>
                </a:lnTo>
                <a:lnTo>
                  <a:pt x="517" y="3833"/>
                </a:lnTo>
                <a:lnTo>
                  <a:pt x="520" y="3820"/>
                </a:lnTo>
                <a:lnTo>
                  <a:pt x="522" y="3802"/>
                </a:lnTo>
                <a:lnTo>
                  <a:pt x="522" y="3784"/>
                </a:lnTo>
                <a:lnTo>
                  <a:pt x="523" y="3765"/>
                </a:lnTo>
                <a:lnTo>
                  <a:pt x="525" y="3712"/>
                </a:lnTo>
                <a:lnTo>
                  <a:pt x="525" y="3657"/>
                </a:lnTo>
                <a:lnTo>
                  <a:pt x="523" y="3604"/>
                </a:lnTo>
                <a:lnTo>
                  <a:pt x="523" y="3573"/>
                </a:lnTo>
                <a:lnTo>
                  <a:pt x="520" y="3541"/>
                </a:lnTo>
                <a:lnTo>
                  <a:pt x="519" y="3537"/>
                </a:lnTo>
                <a:lnTo>
                  <a:pt x="507" y="3525"/>
                </a:lnTo>
                <a:lnTo>
                  <a:pt x="504" y="3520"/>
                </a:lnTo>
                <a:lnTo>
                  <a:pt x="503" y="3516"/>
                </a:lnTo>
                <a:lnTo>
                  <a:pt x="503" y="3509"/>
                </a:lnTo>
                <a:lnTo>
                  <a:pt x="501" y="3504"/>
                </a:lnTo>
                <a:lnTo>
                  <a:pt x="483" y="3486"/>
                </a:lnTo>
                <a:lnTo>
                  <a:pt x="473" y="3478"/>
                </a:lnTo>
                <a:lnTo>
                  <a:pt x="466" y="3467"/>
                </a:lnTo>
                <a:lnTo>
                  <a:pt x="461" y="3453"/>
                </a:lnTo>
                <a:lnTo>
                  <a:pt x="458" y="3436"/>
                </a:lnTo>
                <a:lnTo>
                  <a:pt x="458" y="3420"/>
                </a:lnTo>
                <a:lnTo>
                  <a:pt x="461" y="3404"/>
                </a:lnTo>
                <a:lnTo>
                  <a:pt x="467" y="3388"/>
                </a:lnTo>
                <a:lnTo>
                  <a:pt x="475" y="3371"/>
                </a:lnTo>
                <a:lnTo>
                  <a:pt x="485" y="3358"/>
                </a:lnTo>
                <a:lnTo>
                  <a:pt x="491" y="3354"/>
                </a:lnTo>
                <a:lnTo>
                  <a:pt x="498" y="3348"/>
                </a:lnTo>
                <a:lnTo>
                  <a:pt x="519" y="3333"/>
                </a:lnTo>
                <a:lnTo>
                  <a:pt x="540" y="3323"/>
                </a:lnTo>
                <a:lnTo>
                  <a:pt x="547" y="3321"/>
                </a:lnTo>
                <a:lnTo>
                  <a:pt x="550" y="3323"/>
                </a:lnTo>
                <a:lnTo>
                  <a:pt x="556" y="3332"/>
                </a:lnTo>
                <a:lnTo>
                  <a:pt x="565" y="3339"/>
                </a:lnTo>
                <a:lnTo>
                  <a:pt x="576" y="3343"/>
                </a:lnTo>
                <a:lnTo>
                  <a:pt x="585" y="3349"/>
                </a:lnTo>
                <a:lnTo>
                  <a:pt x="603" y="3366"/>
                </a:lnTo>
                <a:lnTo>
                  <a:pt x="616" y="3383"/>
                </a:lnTo>
                <a:lnTo>
                  <a:pt x="624" y="3402"/>
                </a:lnTo>
                <a:lnTo>
                  <a:pt x="626" y="3425"/>
                </a:lnTo>
                <a:lnTo>
                  <a:pt x="622" y="3448"/>
                </a:lnTo>
                <a:lnTo>
                  <a:pt x="615" y="3467"/>
                </a:lnTo>
                <a:lnTo>
                  <a:pt x="604" y="3485"/>
                </a:lnTo>
                <a:lnTo>
                  <a:pt x="588" y="3498"/>
                </a:lnTo>
                <a:lnTo>
                  <a:pt x="575" y="3506"/>
                </a:lnTo>
                <a:lnTo>
                  <a:pt x="565" y="3513"/>
                </a:lnTo>
                <a:lnTo>
                  <a:pt x="556" y="3525"/>
                </a:lnTo>
                <a:lnTo>
                  <a:pt x="548" y="3541"/>
                </a:lnTo>
                <a:lnTo>
                  <a:pt x="545" y="3560"/>
                </a:lnTo>
                <a:lnTo>
                  <a:pt x="545" y="3599"/>
                </a:lnTo>
                <a:lnTo>
                  <a:pt x="544" y="3634"/>
                </a:lnTo>
                <a:lnTo>
                  <a:pt x="544" y="3671"/>
                </a:lnTo>
                <a:lnTo>
                  <a:pt x="541" y="3739"/>
                </a:lnTo>
                <a:lnTo>
                  <a:pt x="541" y="3806"/>
                </a:lnTo>
                <a:lnTo>
                  <a:pt x="544" y="3834"/>
                </a:lnTo>
                <a:lnTo>
                  <a:pt x="550" y="3859"/>
                </a:lnTo>
                <a:lnTo>
                  <a:pt x="563" y="3882"/>
                </a:lnTo>
                <a:lnTo>
                  <a:pt x="582" y="3902"/>
                </a:lnTo>
                <a:lnTo>
                  <a:pt x="637" y="3957"/>
                </a:lnTo>
                <a:lnTo>
                  <a:pt x="654" y="3973"/>
                </a:lnTo>
                <a:lnTo>
                  <a:pt x="672" y="3991"/>
                </a:lnTo>
                <a:lnTo>
                  <a:pt x="690" y="4007"/>
                </a:lnTo>
                <a:lnTo>
                  <a:pt x="705" y="4020"/>
                </a:lnTo>
                <a:lnTo>
                  <a:pt x="703" y="3983"/>
                </a:lnTo>
                <a:lnTo>
                  <a:pt x="703" y="3890"/>
                </a:lnTo>
                <a:lnTo>
                  <a:pt x="705" y="3843"/>
                </a:lnTo>
                <a:lnTo>
                  <a:pt x="706" y="3799"/>
                </a:lnTo>
                <a:lnTo>
                  <a:pt x="706" y="3647"/>
                </a:lnTo>
                <a:lnTo>
                  <a:pt x="712" y="3397"/>
                </a:lnTo>
                <a:lnTo>
                  <a:pt x="716" y="3209"/>
                </a:lnTo>
                <a:lnTo>
                  <a:pt x="694" y="3186"/>
                </a:lnTo>
                <a:lnTo>
                  <a:pt x="675" y="3165"/>
                </a:lnTo>
                <a:lnTo>
                  <a:pt x="660" y="3144"/>
                </a:lnTo>
                <a:lnTo>
                  <a:pt x="644" y="3125"/>
                </a:lnTo>
                <a:lnTo>
                  <a:pt x="629" y="3106"/>
                </a:lnTo>
                <a:lnTo>
                  <a:pt x="610" y="3084"/>
                </a:lnTo>
                <a:lnTo>
                  <a:pt x="588" y="3060"/>
                </a:lnTo>
                <a:lnTo>
                  <a:pt x="562" y="3038"/>
                </a:lnTo>
                <a:lnTo>
                  <a:pt x="534" y="3021"/>
                </a:lnTo>
                <a:lnTo>
                  <a:pt x="506" y="3009"/>
                </a:lnTo>
                <a:lnTo>
                  <a:pt x="476" y="2998"/>
                </a:lnTo>
                <a:lnTo>
                  <a:pt x="476" y="2995"/>
                </a:lnTo>
                <a:lnTo>
                  <a:pt x="483" y="2990"/>
                </a:lnTo>
                <a:lnTo>
                  <a:pt x="495" y="2984"/>
                </a:lnTo>
                <a:lnTo>
                  <a:pt x="514" y="2975"/>
                </a:lnTo>
                <a:lnTo>
                  <a:pt x="537" y="2966"/>
                </a:lnTo>
                <a:lnTo>
                  <a:pt x="563" y="2957"/>
                </a:lnTo>
                <a:lnTo>
                  <a:pt x="593" y="2950"/>
                </a:lnTo>
                <a:lnTo>
                  <a:pt x="625" y="2944"/>
                </a:lnTo>
                <a:lnTo>
                  <a:pt x="660" y="2941"/>
                </a:lnTo>
                <a:lnTo>
                  <a:pt x="696" y="2939"/>
                </a:lnTo>
                <a:lnTo>
                  <a:pt x="733" y="2944"/>
                </a:lnTo>
                <a:lnTo>
                  <a:pt x="734" y="2931"/>
                </a:lnTo>
                <a:lnTo>
                  <a:pt x="736" y="2914"/>
                </a:lnTo>
                <a:lnTo>
                  <a:pt x="736" y="2858"/>
                </a:lnTo>
                <a:lnTo>
                  <a:pt x="744" y="2721"/>
                </a:lnTo>
                <a:lnTo>
                  <a:pt x="750" y="2600"/>
                </a:lnTo>
                <a:lnTo>
                  <a:pt x="755" y="2540"/>
                </a:lnTo>
                <a:lnTo>
                  <a:pt x="761" y="2479"/>
                </a:lnTo>
                <a:lnTo>
                  <a:pt x="753" y="2472"/>
                </a:lnTo>
                <a:lnTo>
                  <a:pt x="741" y="2462"/>
                </a:lnTo>
                <a:lnTo>
                  <a:pt x="725" y="2447"/>
                </a:lnTo>
                <a:lnTo>
                  <a:pt x="706" y="2431"/>
                </a:lnTo>
                <a:lnTo>
                  <a:pt x="685" y="2416"/>
                </a:lnTo>
                <a:lnTo>
                  <a:pt x="665" y="2398"/>
                </a:lnTo>
                <a:lnTo>
                  <a:pt x="643" y="2382"/>
                </a:lnTo>
                <a:lnTo>
                  <a:pt x="624" y="2366"/>
                </a:lnTo>
                <a:lnTo>
                  <a:pt x="606" y="2353"/>
                </a:lnTo>
                <a:lnTo>
                  <a:pt x="593" y="2341"/>
                </a:lnTo>
                <a:lnTo>
                  <a:pt x="582" y="2333"/>
                </a:lnTo>
                <a:lnTo>
                  <a:pt x="578" y="2331"/>
                </a:lnTo>
                <a:lnTo>
                  <a:pt x="554" y="2316"/>
                </a:lnTo>
                <a:lnTo>
                  <a:pt x="531" y="2307"/>
                </a:lnTo>
                <a:lnTo>
                  <a:pt x="504" y="2304"/>
                </a:lnTo>
                <a:lnTo>
                  <a:pt x="476" y="2305"/>
                </a:lnTo>
                <a:lnTo>
                  <a:pt x="408" y="2317"/>
                </a:lnTo>
                <a:lnTo>
                  <a:pt x="342" y="2332"/>
                </a:lnTo>
                <a:lnTo>
                  <a:pt x="307" y="2339"/>
                </a:lnTo>
                <a:lnTo>
                  <a:pt x="273" y="2347"/>
                </a:lnTo>
                <a:lnTo>
                  <a:pt x="255" y="2351"/>
                </a:lnTo>
                <a:lnTo>
                  <a:pt x="234" y="2354"/>
                </a:lnTo>
                <a:lnTo>
                  <a:pt x="217" y="2360"/>
                </a:lnTo>
                <a:lnTo>
                  <a:pt x="200" y="2369"/>
                </a:lnTo>
                <a:lnTo>
                  <a:pt x="193" y="2378"/>
                </a:lnTo>
                <a:lnTo>
                  <a:pt x="189" y="2387"/>
                </a:lnTo>
                <a:lnTo>
                  <a:pt x="186" y="2395"/>
                </a:lnTo>
                <a:lnTo>
                  <a:pt x="181" y="2406"/>
                </a:lnTo>
                <a:lnTo>
                  <a:pt x="171" y="2423"/>
                </a:lnTo>
                <a:lnTo>
                  <a:pt x="156" y="2437"/>
                </a:lnTo>
                <a:lnTo>
                  <a:pt x="139" y="2448"/>
                </a:lnTo>
                <a:lnTo>
                  <a:pt x="116" y="2457"/>
                </a:lnTo>
                <a:lnTo>
                  <a:pt x="94" y="2459"/>
                </a:lnTo>
                <a:lnTo>
                  <a:pt x="72" y="2454"/>
                </a:lnTo>
                <a:lnTo>
                  <a:pt x="53" y="2444"/>
                </a:lnTo>
                <a:lnTo>
                  <a:pt x="34" y="2429"/>
                </a:lnTo>
                <a:lnTo>
                  <a:pt x="28" y="2420"/>
                </a:lnTo>
                <a:lnTo>
                  <a:pt x="21" y="2412"/>
                </a:lnTo>
                <a:lnTo>
                  <a:pt x="13" y="2404"/>
                </a:lnTo>
                <a:lnTo>
                  <a:pt x="3" y="2400"/>
                </a:lnTo>
                <a:lnTo>
                  <a:pt x="0" y="2397"/>
                </a:lnTo>
                <a:lnTo>
                  <a:pt x="0" y="2390"/>
                </a:lnTo>
                <a:lnTo>
                  <a:pt x="3" y="2379"/>
                </a:lnTo>
                <a:lnTo>
                  <a:pt x="12" y="2356"/>
                </a:lnTo>
                <a:lnTo>
                  <a:pt x="25" y="2329"/>
                </a:lnTo>
                <a:lnTo>
                  <a:pt x="35" y="2317"/>
                </a:lnTo>
                <a:lnTo>
                  <a:pt x="50" y="2307"/>
                </a:lnTo>
                <a:lnTo>
                  <a:pt x="66" y="2298"/>
                </a:lnTo>
                <a:lnTo>
                  <a:pt x="85" y="2292"/>
                </a:lnTo>
                <a:lnTo>
                  <a:pt x="108" y="2289"/>
                </a:lnTo>
                <a:lnTo>
                  <a:pt x="130" y="2291"/>
                </a:lnTo>
                <a:lnTo>
                  <a:pt x="142" y="2297"/>
                </a:lnTo>
                <a:lnTo>
                  <a:pt x="152" y="2304"/>
                </a:lnTo>
                <a:lnTo>
                  <a:pt x="162" y="2313"/>
                </a:lnTo>
                <a:lnTo>
                  <a:pt x="172" y="2319"/>
                </a:lnTo>
                <a:lnTo>
                  <a:pt x="177" y="2320"/>
                </a:lnTo>
                <a:lnTo>
                  <a:pt x="189" y="2320"/>
                </a:lnTo>
                <a:lnTo>
                  <a:pt x="193" y="2322"/>
                </a:lnTo>
                <a:lnTo>
                  <a:pt x="196" y="2323"/>
                </a:lnTo>
                <a:lnTo>
                  <a:pt x="199" y="2326"/>
                </a:lnTo>
                <a:lnTo>
                  <a:pt x="202" y="2328"/>
                </a:lnTo>
                <a:lnTo>
                  <a:pt x="203" y="2331"/>
                </a:lnTo>
                <a:lnTo>
                  <a:pt x="206" y="2332"/>
                </a:lnTo>
                <a:lnTo>
                  <a:pt x="211" y="2332"/>
                </a:lnTo>
                <a:lnTo>
                  <a:pt x="242" y="2329"/>
                </a:lnTo>
                <a:lnTo>
                  <a:pt x="274" y="2325"/>
                </a:lnTo>
                <a:lnTo>
                  <a:pt x="327" y="2316"/>
                </a:lnTo>
                <a:lnTo>
                  <a:pt x="382" y="2307"/>
                </a:lnTo>
                <a:lnTo>
                  <a:pt x="432" y="2295"/>
                </a:lnTo>
                <a:lnTo>
                  <a:pt x="451" y="2291"/>
                </a:lnTo>
                <a:lnTo>
                  <a:pt x="469" y="2288"/>
                </a:lnTo>
                <a:lnTo>
                  <a:pt x="485" y="2283"/>
                </a:lnTo>
                <a:lnTo>
                  <a:pt x="498" y="2279"/>
                </a:lnTo>
                <a:lnTo>
                  <a:pt x="507" y="2273"/>
                </a:lnTo>
                <a:lnTo>
                  <a:pt x="509" y="2266"/>
                </a:lnTo>
                <a:lnTo>
                  <a:pt x="504" y="2251"/>
                </a:lnTo>
                <a:lnTo>
                  <a:pt x="489" y="2221"/>
                </a:lnTo>
                <a:lnTo>
                  <a:pt x="472" y="2189"/>
                </a:lnTo>
                <a:lnTo>
                  <a:pt x="453" y="2157"/>
                </a:lnTo>
                <a:lnTo>
                  <a:pt x="417" y="2102"/>
                </a:lnTo>
                <a:lnTo>
                  <a:pt x="380" y="2047"/>
                </a:lnTo>
                <a:lnTo>
                  <a:pt x="317" y="2030"/>
                </a:lnTo>
                <a:lnTo>
                  <a:pt x="254" y="2014"/>
                </a:lnTo>
                <a:lnTo>
                  <a:pt x="236" y="2009"/>
                </a:lnTo>
                <a:lnTo>
                  <a:pt x="215" y="2003"/>
                </a:lnTo>
                <a:lnTo>
                  <a:pt x="193" y="1999"/>
                </a:lnTo>
                <a:lnTo>
                  <a:pt x="171" y="1996"/>
                </a:lnTo>
                <a:lnTo>
                  <a:pt x="150" y="1999"/>
                </a:lnTo>
                <a:lnTo>
                  <a:pt x="131" y="2006"/>
                </a:lnTo>
                <a:lnTo>
                  <a:pt x="109" y="2016"/>
                </a:lnTo>
                <a:lnTo>
                  <a:pt x="85" y="2021"/>
                </a:lnTo>
                <a:lnTo>
                  <a:pt x="62" y="2019"/>
                </a:lnTo>
                <a:lnTo>
                  <a:pt x="40" y="2014"/>
                </a:lnTo>
                <a:lnTo>
                  <a:pt x="22" y="2002"/>
                </a:lnTo>
                <a:lnTo>
                  <a:pt x="12" y="1987"/>
                </a:lnTo>
                <a:lnTo>
                  <a:pt x="7" y="1966"/>
                </a:lnTo>
                <a:lnTo>
                  <a:pt x="6" y="1946"/>
                </a:lnTo>
                <a:lnTo>
                  <a:pt x="12" y="1924"/>
                </a:lnTo>
                <a:lnTo>
                  <a:pt x="21" y="1904"/>
                </a:lnTo>
                <a:lnTo>
                  <a:pt x="35" y="1888"/>
                </a:lnTo>
                <a:lnTo>
                  <a:pt x="56" y="1878"/>
                </a:lnTo>
                <a:lnTo>
                  <a:pt x="80" y="1873"/>
                </a:lnTo>
                <a:lnTo>
                  <a:pt x="105" y="1876"/>
                </a:lnTo>
                <a:lnTo>
                  <a:pt x="127" y="1884"/>
                </a:lnTo>
                <a:lnTo>
                  <a:pt x="144" y="1896"/>
                </a:lnTo>
                <a:lnTo>
                  <a:pt x="155" y="1907"/>
                </a:lnTo>
                <a:lnTo>
                  <a:pt x="172" y="1947"/>
                </a:lnTo>
                <a:lnTo>
                  <a:pt x="183" y="1960"/>
                </a:lnTo>
                <a:lnTo>
                  <a:pt x="196" y="1969"/>
                </a:lnTo>
                <a:lnTo>
                  <a:pt x="211" y="1975"/>
                </a:lnTo>
                <a:lnTo>
                  <a:pt x="227" y="1981"/>
                </a:lnTo>
                <a:lnTo>
                  <a:pt x="295" y="2003"/>
                </a:lnTo>
                <a:lnTo>
                  <a:pt x="363" y="2024"/>
                </a:lnTo>
                <a:lnTo>
                  <a:pt x="351" y="2009"/>
                </a:lnTo>
                <a:lnTo>
                  <a:pt x="338" y="1996"/>
                </a:lnTo>
                <a:lnTo>
                  <a:pt x="326" y="1988"/>
                </a:lnTo>
                <a:lnTo>
                  <a:pt x="313" y="1983"/>
                </a:lnTo>
                <a:lnTo>
                  <a:pt x="298" y="1980"/>
                </a:lnTo>
                <a:lnTo>
                  <a:pt x="284" y="1974"/>
                </a:lnTo>
                <a:lnTo>
                  <a:pt x="267" y="1963"/>
                </a:lnTo>
                <a:lnTo>
                  <a:pt x="254" y="1950"/>
                </a:lnTo>
                <a:lnTo>
                  <a:pt x="246" y="1934"/>
                </a:lnTo>
                <a:lnTo>
                  <a:pt x="243" y="1916"/>
                </a:lnTo>
                <a:lnTo>
                  <a:pt x="245" y="1897"/>
                </a:lnTo>
                <a:lnTo>
                  <a:pt x="254" y="1878"/>
                </a:lnTo>
                <a:lnTo>
                  <a:pt x="258" y="1872"/>
                </a:lnTo>
                <a:lnTo>
                  <a:pt x="267" y="1857"/>
                </a:lnTo>
                <a:lnTo>
                  <a:pt x="270" y="1854"/>
                </a:lnTo>
                <a:lnTo>
                  <a:pt x="277" y="1850"/>
                </a:lnTo>
                <a:lnTo>
                  <a:pt x="284" y="1847"/>
                </a:lnTo>
                <a:lnTo>
                  <a:pt x="290" y="1845"/>
                </a:lnTo>
                <a:lnTo>
                  <a:pt x="305" y="1844"/>
                </a:lnTo>
                <a:lnTo>
                  <a:pt x="321" y="1843"/>
                </a:lnTo>
                <a:lnTo>
                  <a:pt x="342" y="1848"/>
                </a:lnTo>
                <a:lnTo>
                  <a:pt x="357" y="1859"/>
                </a:lnTo>
                <a:lnTo>
                  <a:pt x="370" y="1872"/>
                </a:lnTo>
                <a:lnTo>
                  <a:pt x="377" y="1890"/>
                </a:lnTo>
                <a:lnTo>
                  <a:pt x="382" y="1909"/>
                </a:lnTo>
                <a:lnTo>
                  <a:pt x="383" y="1929"/>
                </a:lnTo>
                <a:lnTo>
                  <a:pt x="380" y="1947"/>
                </a:lnTo>
                <a:lnTo>
                  <a:pt x="376" y="1966"/>
                </a:lnTo>
                <a:lnTo>
                  <a:pt x="374" y="1984"/>
                </a:lnTo>
                <a:lnTo>
                  <a:pt x="382" y="2002"/>
                </a:lnTo>
                <a:lnTo>
                  <a:pt x="391" y="2018"/>
                </a:lnTo>
                <a:lnTo>
                  <a:pt x="401" y="2036"/>
                </a:lnTo>
                <a:lnTo>
                  <a:pt x="461" y="2050"/>
                </a:lnTo>
                <a:lnTo>
                  <a:pt x="519" y="2068"/>
                </a:lnTo>
                <a:lnTo>
                  <a:pt x="523" y="2070"/>
                </a:lnTo>
                <a:lnTo>
                  <a:pt x="532" y="2071"/>
                </a:lnTo>
                <a:lnTo>
                  <a:pt x="542" y="2073"/>
                </a:lnTo>
                <a:lnTo>
                  <a:pt x="551" y="2073"/>
                </a:lnTo>
                <a:lnTo>
                  <a:pt x="559" y="2071"/>
                </a:lnTo>
                <a:lnTo>
                  <a:pt x="559" y="2068"/>
                </a:lnTo>
                <a:lnTo>
                  <a:pt x="520" y="2012"/>
                </a:lnTo>
                <a:lnTo>
                  <a:pt x="481" y="1950"/>
                </a:lnTo>
                <a:lnTo>
                  <a:pt x="436" y="1888"/>
                </a:lnTo>
                <a:lnTo>
                  <a:pt x="430" y="1878"/>
                </a:lnTo>
                <a:lnTo>
                  <a:pt x="422" y="1865"/>
                </a:lnTo>
                <a:lnTo>
                  <a:pt x="411" y="1848"/>
                </a:lnTo>
                <a:lnTo>
                  <a:pt x="401" y="1834"/>
                </a:lnTo>
                <a:lnTo>
                  <a:pt x="389" y="1819"/>
                </a:lnTo>
                <a:lnTo>
                  <a:pt x="380" y="1809"/>
                </a:lnTo>
                <a:lnTo>
                  <a:pt x="373" y="1803"/>
                </a:lnTo>
                <a:lnTo>
                  <a:pt x="355" y="1800"/>
                </a:lnTo>
                <a:lnTo>
                  <a:pt x="338" y="1798"/>
                </a:lnTo>
                <a:lnTo>
                  <a:pt x="320" y="1800"/>
                </a:lnTo>
                <a:lnTo>
                  <a:pt x="302" y="1797"/>
                </a:lnTo>
                <a:lnTo>
                  <a:pt x="284" y="1791"/>
                </a:lnTo>
                <a:lnTo>
                  <a:pt x="268" y="1779"/>
                </a:lnTo>
                <a:lnTo>
                  <a:pt x="255" y="1764"/>
                </a:lnTo>
                <a:lnTo>
                  <a:pt x="248" y="1747"/>
                </a:lnTo>
                <a:lnTo>
                  <a:pt x="243" y="1729"/>
                </a:lnTo>
                <a:lnTo>
                  <a:pt x="243" y="1708"/>
                </a:lnTo>
                <a:lnTo>
                  <a:pt x="249" y="1688"/>
                </a:lnTo>
                <a:lnTo>
                  <a:pt x="259" y="1671"/>
                </a:lnTo>
                <a:lnTo>
                  <a:pt x="276" y="1657"/>
                </a:lnTo>
                <a:lnTo>
                  <a:pt x="293" y="1645"/>
                </a:lnTo>
                <a:lnTo>
                  <a:pt x="313" y="1636"/>
                </a:lnTo>
                <a:lnTo>
                  <a:pt x="333" y="1632"/>
                </a:lnTo>
                <a:lnTo>
                  <a:pt x="352" y="1629"/>
                </a:lnTo>
                <a:lnTo>
                  <a:pt x="370" y="1630"/>
                </a:lnTo>
                <a:lnTo>
                  <a:pt x="383" y="1635"/>
                </a:lnTo>
                <a:lnTo>
                  <a:pt x="404" y="1649"/>
                </a:lnTo>
                <a:lnTo>
                  <a:pt x="419" y="1669"/>
                </a:lnTo>
                <a:lnTo>
                  <a:pt x="426" y="1692"/>
                </a:lnTo>
                <a:lnTo>
                  <a:pt x="427" y="1716"/>
                </a:lnTo>
                <a:lnTo>
                  <a:pt x="425" y="1728"/>
                </a:lnTo>
                <a:lnTo>
                  <a:pt x="419" y="1741"/>
                </a:lnTo>
                <a:lnTo>
                  <a:pt x="411" y="1756"/>
                </a:lnTo>
                <a:lnTo>
                  <a:pt x="407" y="1769"/>
                </a:lnTo>
                <a:lnTo>
                  <a:pt x="404" y="1782"/>
                </a:lnTo>
                <a:lnTo>
                  <a:pt x="405" y="1794"/>
                </a:lnTo>
                <a:lnTo>
                  <a:pt x="408" y="1800"/>
                </a:lnTo>
                <a:lnTo>
                  <a:pt x="414" y="1810"/>
                </a:lnTo>
                <a:lnTo>
                  <a:pt x="422" y="1822"/>
                </a:lnTo>
                <a:lnTo>
                  <a:pt x="430" y="1837"/>
                </a:lnTo>
                <a:lnTo>
                  <a:pt x="439" y="1850"/>
                </a:lnTo>
                <a:lnTo>
                  <a:pt x="448" y="1860"/>
                </a:lnTo>
                <a:lnTo>
                  <a:pt x="454" y="1869"/>
                </a:lnTo>
                <a:lnTo>
                  <a:pt x="458" y="1871"/>
                </a:lnTo>
                <a:lnTo>
                  <a:pt x="463" y="1866"/>
                </a:lnTo>
                <a:lnTo>
                  <a:pt x="467" y="1857"/>
                </a:lnTo>
                <a:lnTo>
                  <a:pt x="473" y="1848"/>
                </a:lnTo>
                <a:lnTo>
                  <a:pt x="478" y="1843"/>
                </a:lnTo>
                <a:lnTo>
                  <a:pt x="485" y="1837"/>
                </a:lnTo>
                <a:lnTo>
                  <a:pt x="494" y="1829"/>
                </a:lnTo>
                <a:lnTo>
                  <a:pt x="506" y="1820"/>
                </a:lnTo>
                <a:lnTo>
                  <a:pt x="514" y="1814"/>
                </a:lnTo>
                <a:lnTo>
                  <a:pt x="522" y="1812"/>
                </a:lnTo>
                <a:lnTo>
                  <a:pt x="540" y="1810"/>
                </a:lnTo>
                <a:lnTo>
                  <a:pt x="557" y="1807"/>
                </a:lnTo>
                <a:lnTo>
                  <a:pt x="575" y="1806"/>
                </a:lnTo>
                <a:lnTo>
                  <a:pt x="593" y="1807"/>
                </a:lnTo>
                <a:lnTo>
                  <a:pt x="597" y="1809"/>
                </a:lnTo>
                <a:lnTo>
                  <a:pt x="612" y="1814"/>
                </a:lnTo>
                <a:lnTo>
                  <a:pt x="616" y="1814"/>
                </a:lnTo>
                <a:lnTo>
                  <a:pt x="621" y="1807"/>
                </a:lnTo>
                <a:lnTo>
                  <a:pt x="622" y="1794"/>
                </a:lnTo>
                <a:lnTo>
                  <a:pt x="624" y="1779"/>
                </a:lnTo>
                <a:lnTo>
                  <a:pt x="624" y="1756"/>
                </a:lnTo>
                <a:lnTo>
                  <a:pt x="625" y="1735"/>
                </a:lnTo>
                <a:lnTo>
                  <a:pt x="625" y="1714"/>
                </a:lnTo>
                <a:lnTo>
                  <a:pt x="622" y="1694"/>
                </a:lnTo>
                <a:lnTo>
                  <a:pt x="616" y="1680"/>
                </a:lnTo>
                <a:lnTo>
                  <a:pt x="607" y="1671"/>
                </a:lnTo>
                <a:lnTo>
                  <a:pt x="587" y="1654"/>
                </a:lnTo>
                <a:lnTo>
                  <a:pt x="573" y="1638"/>
                </a:lnTo>
                <a:lnTo>
                  <a:pt x="565" y="1618"/>
                </a:lnTo>
                <a:lnTo>
                  <a:pt x="563" y="1596"/>
                </a:lnTo>
                <a:lnTo>
                  <a:pt x="566" y="1580"/>
                </a:lnTo>
                <a:lnTo>
                  <a:pt x="575" y="1562"/>
                </a:lnTo>
                <a:lnTo>
                  <a:pt x="588" y="1546"/>
                </a:lnTo>
                <a:lnTo>
                  <a:pt x="604" y="1530"/>
                </a:lnTo>
                <a:lnTo>
                  <a:pt x="624" y="1518"/>
                </a:lnTo>
                <a:lnTo>
                  <a:pt x="644" y="1512"/>
                </a:lnTo>
                <a:lnTo>
                  <a:pt x="668" y="1512"/>
                </a:lnTo>
                <a:lnTo>
                  <a:pt x="691" y="1521"/>
                </a:lnTo>
                <a:lnTo>
                  <a:pt x="708" y="1533"/>
                </a:lnTo>
                <a:lnTo>
                  <a:pt x="721" y="1545"/>
                </a:lnTo>
                <a:lnTo>
                  <a:pt x="731" y="1559"/>
                </a:lnTo>
                <a:lnTo>
                  <a:pt x="737" y="1576"/>
                </a:lnTo>
                <a:lnTo>
                  <a:pt x="737" y="1595"/>
                </a:lnTo>
                <a:lnTo>
                  <a:pt x="731" y="1615"/>
                </a:lnTo>
                <a:lnTo>
                  <a:pt x="722" y="1632"/>
                </a:lnTo>
                <a:lnTo>
                  <a:pt x="709" y="1646"/>
                </a:lnTo>
                <a:lnTo>
                  <a:pt x="696" y="1660"/>
                </a:lnTo>
                <a:lnTo>
                  <a:pt x="681" y="1671"/>
                </a:lnTo>
                <a:lnTo>
                  <a:pt x="669" y="1686"/>
                </a:lnTo>
                <a:lnTo>
                  <a:pt x="660" y="1704"/>
                </a:lnTo>
                <a:lnTo>
                  <a:pt x="650" y="1747"/>
                </a:lnTo>
                <a:lnTo>
                  <a:pt x="644" y="1791"/>
                </a:lnTo>
                <a:lnTo>
                  <a:pt x="640" y="1834"/>
                </a:lnTo>
                <a:lnTo>
                  <a:pt x="640" y="1851"/>
                </a:lnTo>
                <a:lnTo>
                  <a:pt x="644" y="1868"/>
                </a:lnTo>
                <a:lnTo>
                  <a:pt x="647" y="1885"/>
                </a:lnTo>
                <a:lnTo>
                  <a:pt x="644" y="1900"/>
                </a:lnTo>
                <a:lnTo>
                  <a:pt x="635" y="1929"/>
                </a:lnTo>
                <a:lnTo>
                  <a:pt x="632" y="1944"/>
                </a:lnTo>
                <a:lnTo>
                  <a:pt x="635" y="1958"/>
                </a:lnTo>
                <a:lnTo>
                  <a:pt x="643" y="1971"/>
                </a:lnTo>
                <a:lnTo>
                  <a:pt x="652" y="1981"/>
                </a:lnTo>
                <a:lnTo>
                  <a:pt x="660" y="1993"/>
                </a:lnTo>
                <a:lnTo>
                  <a:pt x="680" y="2019"/>
                </a:lnTo>
                <a:lnTo>
                  <a:pt x="699" y="2047"/>
                </a:lnTo>
                <a:lnTo>
                  <a:pt x="746" y="2106"/>
                </a:lnTo>
                <a:lnTo>
                  <a:pt x="796" y="2164"/>
                </a:lnTo>
                <a:lnTo>
                  <a:pt x="800" y="2171"/>
                </a:lnTo>
                <a:lnTo>
                  <a:pt x="809" y="2180"/>
                </a:lnTo>
                <a:lnTo>
                  <a:pt x="818" y="2190"/>
                </a:lnTo>
                <a:lnTo>
                  <a:pt x="827" y="2199"/>
                </a:lnTo>
                <a:lnTo>
                  <a:pt x="836" y="2202"/>
                </a:lnTo>
                <a:lnTo>
                  <a:pt x="843" y="2198"/>
                </a:lnTo>
                <a:lnTo>
                  <a:pt x="852" y="2190"/>
                </a:lnTo>
                <a:lnTo>
                  <a:pt x="859" y="2180"/>
                </a:lnTo>
                <a:lnTo>
                  <a:pt x="867" y="2171"/>
                </a:lnTo>
                <a:lnTo>
                  <a:pt x="871" y="2165"/>
                </a:lnTo>
                <a:lnTo>
                  <a:pt x="889" y="2140"/>
                </a:lnTo>
                <a:lnTo>
                  <a:pt x="899" y="2117"/>
                </a:lnTo>
                <a:lnTo>
                  <a:pt x="904" y="2090"/>
                </a:lnTo>
                <a:lnTo>
                  <a:pt x="902" y="2061"/>
                </a:lnTo>
                <a:lnTo>
                  <a:pt x="895" y="2016"/>
                </a:lnTo>
                <a:lnTo>
                  <a:pt x="886" y="1972"/>
                </a:lnTo>
                <a:lnTo>
                  <a:pt x="876" y="1928"/>
                </a:lnTo>
                <a:lnTo>
                  <a:pt x="861" y="1857"/>
                </a:lnTo>
                <a:lnTo>
                  <a:pt x="858" y="1843"/>
                </a:lnTo>
                <a:lnTo>
                  <a:pt x="856" y="1828"/>
                </a:lnTo>
                <a:lnTo>
                  <a:pt x="853" y="1812"/>
                </a:lnTo>
                <a:lnTo>
                  <a:pt x="848" y="1798"/>
                </a:lnTo>
                <a:lnTo>
                  <a:pt x="839" y="1786"/>
                </a:lnTo>
                <a:lnTo>
                  <a:pt x="830" y="1779"/>
                </a:lnTo>
                <a:lnTo>
                  <a:pt x="821" y="1775"/>
                </a:lnTo>
                <a:lnTo>
                  <a:pt x="811" y="1772"/>
                </a:lnTo>
                <a:lnTo>
                  <a:pt x="799" y="1767"/>
                </a:lnTo>
                <a:lnTo>
                  <a:pt x="778" y="1757"/>
                </a:lnTo>
                <a:lnTo>
                  <a:pt x="764" y="1742"/>
                </a:lnTo>
                <a:lnTo>
                  <a:pt x="752" y="1725"/>
                </a:lnTo>
                <a:lnTo>
                  <a:pt x="743" y="1702"/>
                </a:lnTo>
                <a:lnTo>
                  <a:pt x="743" y="1680"/>
                </a:lnTo>
                <a:lnTo>
                  <a:pt x="747" y="1660"/>
                </a:lnTo>
                <a:lnTo>
                  <a:pt x="759" y="1639"/>
                </a:lnTo>
                <a:lnTo>
                  <a:pt x="777" y="1620"/>
                </a:lnTo>
                <a:lnTo>
                  <a:pt x="784" y="1614"/>
                </a:lnTo>
                <a:lnTo>
                  <a:pt x="796" y="1607"/>
                </a:lnTo>
                <a:lnTo>
                  <a:pt x="812" y="1599"/>
                </a:lnTo>
                <a:lnTo>
                  <a:pt x="830" y="1595"/>
                </a:lnTo>
                <a:lnTo>
                  <a:pt x="851" y="1593"/>
                </a:lnTo>
                <a:lnTo>
                  <a:pt x="870" y="1596"/>
                </a:lnTo>
                <a:lnTo>
                  <a:pt x="890" y="1607"/>
                </a:lnTo>
                <a:lnTo>
                  <a:pt x="910" y="1626"/>
                </a:lnTo>
                <a:lnTo>
                  <a:pt x="924" y="1648"/>
                </a:lnTo>
                <a:lnTo>
                  <a:pt x="930" y="1667"/>
                </a:lnTo>
                <a:lnTo>
                  <a:pt x="933" y="1689"/>
                </a:lnTo>
                <a:lnTo>
                  <a:pt x="930" y="1711"/>
                </a:lnTo>
                <a:lnTo>
                  <a:pt x="923" y="1723"/>
                </a:lnTo>
                <a:lnTo>
                  <a:pt x="914" y="1733"/>
                </a:lnTo>
                <a:lnTo>
                  <a:pt x="904" y="1744"/>
                </a:lnTo>
                <a:lnTo>
                  <a:pt x="896" y="1756"/>
                </a:lnTo>
                <a:lnTo>
                  <a:pt x="895" y="1760"/>
                </a:lnTo>
                <a:lnTo>
                  <a:pt x="895" y="1772"/>
                </a:lnTo>
                <a:lnTo>
                  <a:pt x="893" y="1776"/>
                </a:lnTo>
                <a:lnTo>
                  <a:pt x="890" y="1779"/>
                </a:lnTo>
                <a:lnTo>
                  <a:pt x="889" y="1782"/>
                </a:lnTo>
                <a:lnTo>
                  <a:pt x="883" y="1788"/>
                </a:lnTo>
                <a:lnTo>
                  <a:pt x="881" y="1791"/>
                </a:lnTo>
                <a:lnTo>
                  <a:pt x="881" y="1816"/>
                </a:lnTo>
                <a:lnTo>
                  <a:pt x="884" y="1838"/>
                </a:lnTo>
                <a:lnTo>
                  <a:pt x="887" y="1859"/>
                </a:lnTo>
                <a:lnTo>
                  <a:pt x="895" y="1912"/>
                </a:lnTo>
                <a:lnTo>
                  <a:pt x="904" y="1966"/>
                </a:lnTo>
                <a:lnTo>
                  <a:pt x="915" y="2016"/>
                </a:lnTo>
                <a:lnTo>
                  <a:pt x="918" y="2036"/>
                </a:lnTo>
                <a:lnTo>
                  <a:pt x="923" y="2053"/>
                </a:lnTo>
                <a:lnTo>
                  <a:pt x="926" y="2070"/>
                </a:lnTo>
                <a:lnTo>
                  <a:pt x="932" y="2083"/>
                </a:lnTo>
                <a:lnTo>
                  <a:pt x="938" y="2092"/>
                </a:lnTo>
                <a:lnTo>
                  <a:pt x="945" y="2093"/>
                </a:lnTo>
                <a:lnTo>
                  <a:pt x="963" y="2089"/>
                </a:lnTo>
                <a:lnTo>
                  <a:pt x="980" y="2080"/>
                </a:lnTo>
                <a:lnTo>
                  <a:pt x="996" y="2073"/>
                </a:lnTo>
                <a:lnTo>
                  <a:pt x="1033" y="2053"/>
                </a:lnTo>
                <a:lnTo>
                  <a:pt x="1070" y="2033"/>
                </a:lnTo>
                <a:lnTo>
                  <a:pt x="1125" y="2000"/>
                </a:lnTo>
                <a:lnTo>
                  <a:pt x="1176" y="1968"/>
                </a:lnTo>
                <a:lnTo>
                  <a:pt x="1191" y="1866"/>
                </a:lnTo>
                <a:lnTo>
                  <a:pt x="1232" y="1624"/>
                </a:lnTo>
                <a:lnTo>
                  <a:pt x="1277" y="1382"/>
                </a:lnTo>
                <a:lnTo>
                  <a:pt x="1281" y="1359"/>
                </a:lnTo>
                <a:lnTo>
                  <a:pt x="1287" y="1329"/>
                </a:lnTo>
                <a:lnTo>
                  <a:pt x="1293" y="1297"/>
                </a:lnTo>
                <a:lnTo>
                  <a:pt x="1299" y="1263"/>
                </a:lnTo>
                <a:lnTo>
                  <a:pt x="1303" y="1229"/>
                </a:lnTo>
                <a:lnTo>
                  <a:pt x="1306" y="1195"/>
                </a:lnTo>
                <a:lnTo>
                  <a:pt x="1306" y="1164"/>
                </a:lnTo>
                <a:lnTo>
                  <a:pt x="1305" y="1138"/>
                </a:lnTo>
                <a:lnTo>
                  <a:pt x="1299" y="1117"/>
                </a:lnTo>
                <a:lnTo>
                  <a:pt x="1290" y="1096"/>
                </a:lnTo>
                <a:lnTo>
                  <a:pt x="1279" y="1077"/>
                </a:lnTo>
                <a:lnTo>
                  <a:pt x="1268" y="1060"/>
                </a:lnTo>
                <a:lnTo>
                  <a:pt x="1254" y="1045"/>
                </a:lnTo>
                <a:lnTo>
                  <a:pt x="1237" y="1033"/>
                </a:lnTo>
                <a:lnTo>
                  <a:pt x="1216" y="1024"/>
                </a:lnTo>
                <a:lnTo>
                  <a:pt x="1185" y="1015"/>
                </a:lnTo>
                <a:lnTo>
                  <a:pt x="1154" y="1004"/>
                </a:lnTo>
                <a:lnTo>
                  <a:pt x="1145" y="1001"/>
                </a:lnTo>
                <a:lnTo>
                  <a:pt x="1129" y="998"/>
                </a:lnTo>
                <a:lnTo>
                  <a:pt x="1106" y="992"/>
                </a:lnTo>
                <a:lnTo>
                  <a:pt x="1078" y="986"/>
                </a:lnTo>
                <a:lnTo>
                  <a:pt x="1045" y="980"/>
                </a:lnTo>
                <a:lnTo>
                  <a:pt x="1008" y="973"/>
                </a:lnTo>
                <a:lnTo>
                  <a:pt x="970" y="965"/>
                </a:lnTo>
                <a:lnTo>
                  <a:pt x="930" y="958"/>
                </a:lnTo>
                <a:lnTo>
                  <a:pt x="853" y="943"/>
                </a:lnTo>
                <a:lnTo>
                  <a:pt x="817" y="936"/>
                </a:lnTo>
                <a:lnTo>
                  <a:pt x="784" y="930"/>
                </a:lnTo>
                <a:lnTo>
                  <a:pt x="756" y="924"/>
                </a:lnTo>
                <a:lnTo>
                  <a:pt x="733" y="920"/>
                </a:lnTo>
                <a:lnTo>
                  <a:pt x="716" y="917"/>
                </a:lnTo>
                <a:lnTo>
                  <a:pt x="708" y="915"/>
                </a:lnTo>
                <a:lnTo>
                  <a:pt x="678" y="908"/>
                </a:lnTo>
                <a:lnTo>
                  <a:pt x="650" y="896"/>
                </a:lnTo>
                <a:lnTo>
                  <a:pt x="621" y="886"/>
                </a:lnTo>
                <a:lnTo>
                  <a:pt x="584" y="869"/>
                </a:lnTo>
                <a:lnTo>
                  <a:pt x="547" y="846"/>
                </a:lnTo>
                <a:lnTo>
                  <a:pt x="513" y="819"/>
                </a:lnTo>
                <a:lnTo>
                  <a:pt x="483" y="791"/>
                </a:lnTo>
                <a:lnTo>
                  <a:pt x="453" y="760"/>
                </a:lnTo>
                <a:lnTo>
                  <a:pt x="420" y="731"/>
                </a:lnTo>
                <a:lnTo>
                  <a:pt x="386" y="703"/>
                </a:lnTo>
                <a:lnTo>
                  <a:pt x="349" y="679"/>
                </a:lnTo>
                <a:lnTo>
                  <a:pt x="311" y="656"/>
                </a:lnTo>
                <a:lnTo>
                  <a:pt x="274" y="629"/>
                </a:lnTo>
                <a:lnTo>
                  <a:pt x="276" y="626"/>
                </a:lnTo>
                <a:lnTo>
                  <a:pt x="283" y="620"/>
                </a:lnTo>
                <a:lnTo>
                  <a:pt x="296" y="613"/>
                </a:lnTo>
                <a:lnTo>
                  <a:pt x="313" y="604"/>
                </a:lnTo>
                <a:lnTo>
                  <a:pt x="332" y="595"/>
                </a:lnTo>
                <a:lnTo>
                  <a:pt x="376" y="580"/>
                </a:lnTo>
                <a:lnTo>
                  <a:pt x="399" y="576"/>
                </a:lnTo>
                <a:lnTo>
                  <a:pt x="422" y="575"/>
                </a:lnTo>
                <a:lnTo>
                  <a:pt x="450" y="576"/>
                </a:lnTo>
                <a:lnTo>
                  <a:pt x="482" y="579"/>
                </a:lnTo>
                <a:lnTo>
                  <a:pt x="516" y="583"/>
                </a:lnTo>
                <a:lnTo>
                  <a:pt x="551" y="588"/>
                </a:lnTo>
                <a:lnTo>
                  <a:pt x="587" y="594"/>
                </a:lnTo>
                <a:lnTo>
                  <a:pt x="618" y="600"/>
                </a:lnTo>
                <a:lnTo>
                  <a:pt x="646" y="605"/>
                </a:lnTo>
                <a:lnTo>
                  <a:pt x="668" y="611"/>
                </a:lnTo>
                <a:lnTo>
                  <a:pt x="699" y="623"/>
                </a:lnTo>
                <a:lnTo>
                  <a:pt x="734" y="639"/>
                </a:lnTo>
                <a:lnTo>
                  <a:pt x="772" y="659"/>
                </a:lnTo>
                <a:lnTo>
                  <a:pt x="812" y="682"/>
                </a:lnTo>
                <a:lnTo>
                  <a:pt x="853" y="709"/>
                </a:lnTo>
                <a:lnTo>
                  <a:pt x="898" y="738"/>
                </a:lnTo>
                <a:lnTo>
                  <a:pt x="986" y="800"/>
                </a:lnTo>
                <a:lnTo>
                  <a:pt x="1072" y="865"/>
                </a:lnTo>
                <a:lnTo>
                  <a:pt x="1113" y="897"/>
                </a:lnTo>
                <a:lnTo>
                  <a:pt x="1153" y="928"/>
                </a:lnTo>
                <a:lnTo>
                  <a:pt x="1190" y="958"/>
                </a:lnTo>
                <a:lnTo>
                  <a:pt x="1222" y="984"/>
                </a:lnTo>
                <a:lnTo>
                  <a:pt x="1253" y="1009"/>
                </a:lnTo>
                <a:lnTo>
                  <a:pt x="1278" y="1030"/>
                </a:lnTo>
                <a:lnTo>
                  <a:pt x="1299" y="1048"/>
                </a:lnTo>
                <a:lnTo>
                  <a:pt x="1313" y="1061"/>
                </a:lnTo>
                <a:lnTo>
                  <a:pt x="1300" y="1029"/>
                </a:lnTo>
                <a:lnTo>
                  <a:pt x="1284" y="1001"/>
                </a:lnTo>
                <a:lnTo>
                  <a:pt x="1268" y="971"/>
                </a:lnTo>
                <a:lnTo>
                  <a:pt x="1247" y="943"/>
                </a:lnTo>
                <a:lnTo>
                  <a:pt x="1221" y="918"/>
                </a:lnTo>
                <a:lnTo>
                  <a:pt x="1188" y="894"/>
                </a:lnTo>
                <a:lnTo>
                  <a:pt x="1153" y="871"/>
                </a:lnTo>
                <a:lnTo>
                  <a:pt x="1116" y="847"/>
                </a:lnTo>
                <a:lnTo>
                  <a:pt x="1082" y="825"/>
                </a:lnTo>
                <a:lnTo>
                  <a:pt x="1050" y="803"/>
                </a:lnTo>
                <a:lnTo>
                  <a:pt x="1024" y="781"/>
                </a:lnTo>
                <a:lnTo>
                  <a:pt x="986" y="741"/>
                </a:lnTo>
                <a:lnTo>
                  <a:pt x="952" y="706"/>
                </a:lnTo>
                <a:lnTo>
                  <a:pt x="924" y="673"/>
                </a:lnTo>
                <a:lnTo>
                  <a:pt x="901" y="645"/>
                </a:lnTo>
                <a:lnTo>
                  <a:pt x="880" y="619"/>
                </a:lnTo>
                <a:lnTo>
                  <a:pt x="862" y="594"/>
                </a:lnTo>
                <a:lnTo>
                  <a:pt x="848" y="570"/>
                </a:lnTo>
                <a:lnTo>
                  <a:pt x="833" y="548"/>
                </a:lnTo>
                <a:lnTo>
                  <a:pt x="806" y="504"/>
                </a:lnTo>
                <a:lnTo>
                  <a:pt x="777" y="457"/>
                </a:lnTo>
                <a:lnTo>
                  <a:pt x="759" y="432"/>
                </a:lnTo>
                <a:lnTo>
                  <a:pt x="739" y="404"/>
                </a:lnTo>
                <a:lnTo>
                  <a:pt x="712" y="374"/>
                </a:lnTo>
                <a:lnTo>
                  <a:pt x="684" y="349"/>
                </a:lnTo>
                <a:lnTo>
                  <a:pt x="656" y="330"/>
                </a:lnTo>
                <a:lnTo>
                  <a:pt x="628" y="314"/>
                </a:lnTo>
                <a:lnTo>
                  <a:pt x="600" y="299"/>
                </a:lnTo>
                <a:lnTo>
                  <a:pt x="598" y="296"/>
                </a:lnTo>
                <a:lnTo>
                  <a:pt x="603" y="290"/>
                </a:lnTo>
                <a:lnTo>
                  <a:pt x="616" y="286"/>
                </a:lnTo>
                <a:lnTo>
                  <a:pt x="632" y="280"/>
                </a:lnTo>
                <a:lnTo>
                  <a:pt x="653" y="274"/>
                </a:lnTo>
                <a:lnTo>
                  <a:pt x="675" y="268"/>
                </a:lnTo>
                <a:lnTo>
                  <a:pt x="716" y="256"/>
                </a:lnTo>
                <a:lnTo>
                  <a:pt x="734" y="252"/>
                </a:lnTo>
                <a:lnTo>
                  <a:pt x="747" y="249"/>
                </a:lnTo>
                <a:lnTo>
                  <a:pt x="802" y="241"/>
                </a:lnTo>
                <a:lnTo>
                  <a:pt x="855" y="243"/>
                </a:lnTo>
                <a:lnTo>
                  <a:pt x="907" y="255"/>
                </a:lnTo>
                <a:lnTo>
                  <a:pt x="958" y="277"/>
                </a:lnTo>
                <a:lnTo>
                  <a:pt x="1007" y="306"/>
                </a:lnTo>
                <a:lnTo>
                  <a:pt x="1054" y="343"/>
                </a:lnTo>
                <a:lnTo>
                  <a:pt x="1098" y="387"/>
                </a:lnTo>
                <a:lnTo>
                  <a:pt x="1138" y="439"/>
                </a:lnTo>
                <a:lnTo>
                  <a:pt x="1172" y="493"/>
                </a:lnTo>
                <a:lnTo>
                  <a:pt x="1203" y="552"/>
                </a:lnTo>
                <a:lnTo>
                  <a:pt x="1231" y="619"/>
                </a:lnTo>
                <a:lnTo>
                  <a:pt x="1254" y="688"/>
                </a:lnTo>
                <a:lnTo>
                  <a:pt x="1275" y="759"/>
                </a:lnTo>
                <a:lnTo>
                  <a:pt x="1291" y="834"/>
                </a:lnTo>
                <a:lnTo>
                  <a:pt x="1306" y="914"/>
                </a:lnTo>
                <a:lnTo>
                  <a:pt x="1315" y="995"/>
                </a:lnTo>
                <a:lnTo>
                  <a:pt x="1319" y="1017"/>
                </a:lnTo>
                <a:lnTo>
                  <a:pt x="1328" y="1045"/>
                </a:lnTo>
                <a:lnTo>
                  <a:pt x="1330" y="1023"/>
                </a:lnTo>
                <a:lnTo>
                  <a:pt x="1333" y="996"/>
                </a:lnTo>
                <a:lnTo>
                  <a:pt x="1336" y="968"/>
                </a:lnTo>
                <a:lnTo>
                  <a:pt x="1341" y="909"/>
                </a:lnTo>
                <a:lnTo>
                  <a:pt x="1343" y="883"/>
                </a:lnTo>
                <a:lnTo>
                  <a:pt x="1344" y="861"/>
                </a:lnTo>
                <a:lnTo>
                  <a:pt x="1346" y="843"/>
                </a:lnTo>
                <a:lnTo>
                  <a:pt x="1346" y="819"/>
                </a:lnTo>
                <a:lnTo>
                  <a:pt x="1349" y="799"/>
                </a:lnTo>
                <a:lnTo>
                  <a:pt x="1355" y="772"/>
                </a:lnTo>
                <a:lnTo>
                  <a:pt x="1361" y="740"/>
                </a:lnTo>
                <a:lnTo>
                  <a:pt x="1369" y="703"/>
                </a:lnTo>
                <a:lnTo>
                  <a:pt x="1378" y="662"/>
                </a:lnTo>
                <a:lnTo>
                  <a:pt x="1390" y="617"/>
                </a:lnTo>
                <a:lnTo>
                  <a:pt x="1400" y="573"/>
                </a:lnTo>
                <a:lnTo>
                  <a:pt x="1412" y="526"/>
                </a:lnTo>
                <a:lnTo>
                  <a:pt x="1425" y="480"/>
                </a:lnTo>
                <a:lnTo>
                  <a:pt x="1437" y="434"/>
                </a:lnTo>
                <a:lnTo>
                  <a:pt x="1450" y="392"/>
                </a:lnTo>
                <a:lnTo>
                  <a:pt x="1462" y="350"/>
                </a:lnTo>
                <a:lnTo>
                  <a:pt x="1474" y="314"/>
                </a:lnTo>
                <a:lnTo>
                  <a:pt x="1484" y="281"/>
                </a:lnTo>
                <a:lnTo>
                  <a:pt x="1495" y="255"/>
                </a:lnTo>
                <a:lnTo>
                  <a:pt x="1502" y="235"/>
                </a:lnTo>
                <a:lnTo>
                  <a:pt x="1509" y="222"/>
                </a:lnTo>
                <a:lnTo>
                  <a:pt x="1537" y="187"/>
                </a:lnTo>
                <a:lnTo>
                  <a:pt x="1565" y="159"/>
                </a:lnTo>
                <a:lnTo>
                  <a:pt x="1595" y="132"/>
                </a:lnTo>
                <a:lnTo>
                  <a:pt x="1624" y="109"/>
                </a:lnTo>
                <a:lnTo>
                  <a:pt x="1663" y="81"/>
                </a:lnTo>
                <a:lnTo>
                  <a:pt x="1704" y="57"/>
                </a:lnTo>
                <a:lnTo>
                  <a:pt x="1747" y="38"/>
                </a:lnTo>
                <a:lnTo>
                  <a:pt x="1759" y="33"/>
                </a:lnTo>
                <a:lnTo>
                  <a:pt x="1775" y="28"/>
                </a:lnTo>
                <a:lnTo>
                  <a:pt x="1816" y="13"/>
                </a:lnTo>
                <a:lnTo>
                  <a:pt x="1835" y="5"/>
                </a:lnTo>
                <a:lnTo>
                  <a:pt x="1851" y="1"/>
                </a:lnTo>
                <a:lnTo>
                  <a:pt x="1862" y="0"/>
                </a:lnTo>
                <a:close/>
              </a:path>
            </a:pathLst>
          </a:custGeom>
          <a:solidFill>
            <a:schemeClr val="bg1">
              <a:alpha val="8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12" name="Title 11"/>
          <p:cNvSpPr>
            <a:spLocks noGrp="1"/>
          </p:cNvSpPr>
          <p:nvPr>
            <p:ph type="title"/>
          </p:nvPr>
        </p:nvSpPr>
        <p:spPr>
          <a:xfrm>
            <a:off x="3733800" y="2895599"/>
            <a:ext cx="5129543" cy="2667001"/>
          </a:xfrm>
        </p:spPr>
        <p:txBody>
          <a:bodyPr anchor="t">
            <a:normAutofit/>
          </a:bodyPr>
          <a:lstStyle>
            <a:lvl1pPr>
              <a:defRPr kumimoji="0" lang="en-US" sz="4000" b="0" i="0" u="none" strike="noStrike" kern="1200" cap="all" spc="0" normalizeH="0" baseline="0" noProof="0" dirty="0" smtClean="0">
                <a:ln>
                  <a:noFill/>
                </a:ln>
                <a:solidFill>
                  <a:schemeClr val="tx2"/>
                </a:solidFill>
                <a:effectLst/>
                <a:uLnTx/>
                <a:uFillTx/>
                <a:latin typeface="+mj-lt"/>
                <a:ea typeface="+mj-ea"/>
                <a:cs typeface="Tunga" pitchFamily="2"/>
              </a:defRPr>
            </a:lvl1pPr>
          </a:lstStyle>
          <a:p>
            <a:r>
              <a:rPr lang="cs-CZ" smtClean="0"/>
              <a:t>Kliknutím lze upravit styl.</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31588C4-6B88-41B8-89F9-9C05DDA6D3DF}" type="datetimeFigureOut">
              <a:rPr lang="cs-CZ" smtClean="0"/>
              <a:t>1.6.2014</a:t>
            </a:fld>
            <a:endParaRPr lang="cs-CZ" dirty="0"/>
          </a:p>
        </p:txBody>
      </p:sp>
      <p:sp>
        <p:nvSpPr>
          <p:cNvPr id="6" name="Footer Placeholder 5"/>
          <p:cNvSpPr>
            <a:spLocks noGrp="1"/>
          </p:cNvSpPr>
          <p:nvPr>
            <p:ph type="ftr" sz="quarter" idx="11"/>
          </p:nvPr>
        </p:nvSpPr>
        <p:spPr/>
        <p:txBody>
          <a:bodyPr/>
          <a:lstStyle/>
          <a:p>
            <a:endParaRPr lang="cs-CZ" dirty="0"/>
          </a:p>
        </p:txBody>
      </p:sp>
      <p:sp>
        <p:nvSpPr>
          <p:cNvPr id="7" name="Slide Number Placeholder 6"/>
          <p:cNvSpPr>
            <a:spLocks noGrp="1"/>
          </p:cNvSpPr>
          <p:nvPr>
            <p:ph type="sldNum" sz="quarter" idx="12"/>
          </p:nvPr>
        </p:nvSpPr>
        <p:spPr/>
        <p:txBody>
          <a:bodyPr/>
          <a:lstStyle/>
          <a:p>
            <a:fld id="{FAC1AB70-D8E7-4DC7-AC56-C2CFA6956C09}" type="slidenum">
              <a:rPr lang="cs-CZ" smtClean="0"/>
              <a:t>‹#›</a:t>
            </a:fld>
            <a:endParaRPr lang="cs-CZ" dirty="0"/>
          </a:p>
        </p:txBody>
      </p:sp>
      <p:sp>
        <p:nvSpPr>
          <p:cNvPr id="9"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cs-CZ" smtClean="0"/>
              <a:t>Kliknutím lze upravit styl.</a:t>
            </a:r>
            <a:endParaRPr lang="en-US" dirty="0"/>
          </a:p>
        </p:txBody>
      </p:sp>
      <p:sp>
        <p:nvSpPr>
          <p:cNvPr id="12" name="Content Placeholder 11"/>
          <p:cNvSpPr>
            <a:spLocks noGrp="1"/>
          </p:cNvSpPr>
          <p:nvPr>
            <p:ph sz="quarter" idx="13"/>
          </p:nvPr>
        </p:nvSpPr>
        <p:spPr>
          <a:xfrm>
            <a:off x="27622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13" name="Content Placeholder 11"/>
          <p:cNvSpPr>
            <a:spLocks noGrp="1"/>
          </p:cNvSpPr>
          <p:nvPr>
            <p:ph sz="quarter" idx="14"/>
          </p:nvPr>
        </p:nvSpPr>
        <p:spPr>
          <a:xfrm>
            <a:off x="4615815" y="1298448"/>
            <a:ext cx="4251960" cy="4937760"/>
          </a:xfrm>
        </p:spPr>
        <p:txBody>
          <a:bodyPr>
            <a:normAutofit/>
          </a:bodyPr>
          <a:lstStyle>
            <a:lvl1pPr>
              <a:defRPr sz="2000"/>
            </a:lvl1pPr>
            <a:lvl2pPr>
              <a:defRPr sz="1800"/>
            </a:lvl2pPr>
            <a:lvl3pPr>
              <a:defRPr sz="1600"/>
            </a:lvl3pPr>
            <a:lvl4pPr>
              <a:defRPr sz="1600"/>
            </a:lvl4pPr>
            <a:lvl5pPr>
              <a:defRPr sz="1600"/>
            </a:lvl5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131588C4-6B88-41B8-89F9-9C05DDA6D3DF}" type="datetimeFigureOut">
              <a:rPr lang="cs-CZ" smtClean="0"/>
              <a:t>1.6.2014</a:t>
            </a:fld>
            <a:endParaRPr lang="cs-CZ" dirty="0"/>
          </a:p>
        </p:txBody>
      </p:sp>
      <p:sp>
        <p:nvSpPr>
          <p:cNvPr id="8" name="Footer Placeholder 7"/>
          <p:cNvSpPr>
            <a:spLocks noGrp="1"/>
          </p:cNvSpPr>
          <p:nvPr>
            <p:ph type="ftr" sz="quarter" idx="11"/>
          </p:nvPr>
        </p:nvSpPr>
        <p:spPr/>
        <p:txBody>
          <a:bodyPr/>
          <a:lstStyle/>
          <a:p>
            <a:endParaRPr lang="cs-CZ" dirty="0"/>
          </a:p>
        </p:txBody>
      </p:sp>
      <p:sp>
        <p:nvSpPr>
          <p:cNvPr id="9" name="Slide Number Placeholder 8"/>
          <p:cNvSpPr>
            <a:spLocks noGrp="1"/>
          </p:cNvSpPr>
          <p:nvPr>
            <p:ph type="sldNum" sz="quarter" idx="12"/>
          </p:nvPr>
        </p:nvSpPr>
        <p:spPr/>
        <p:txBody>
          <a:bodyPr/>
          <a:lstStyle/>
          <a:p>
            <a:fld id="{FAC1AB70-D8E7-4DC7-AC56-C2CFA6956C09}" type="slidenum">
              <a:rPr lang="cs-CZ" smtClean="0"/>
              <a:t>‹#›</a:t>
            </a:fld>
            <a:endParaRPr lang="cs-CZ" dirty="0"/>
          </a:p>
        </p:txBody>
      </p:sp>
      <p:sp>
        <p:nvSpPr>
          <p:cNvPr id="1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cs-CZ" smtClean="0"/>
              <a:t>Kliknutím lze upravit styl.</a:t>
            </a:r>
            <a:endParaRPr lang="en-US" dirty="0"/>
          </a:p>
        </p:txBody>
      </p:sp>
      <p:sp>
        <p:nvSpPr>
          <p:cNvPr id="14" name="Content Placeholder 11"/>
          <p:cNvSpPr>
            <a:spLocks noGrp="1"/>
          </p:cNvSpPr>
          <p:nvPr>
            <p:ph sz="quarter" idx="13"/>
          </p:nvPr>
        </p:nvSpPr>
        <p:spPr>
          <a:xfrm>
            <a:off x="27622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15" name="Content Placeholder 11"/>
          <p:cNvSpPr>
            <a:spLocks noGrp="1"/>
          </p:cNvSpPr>
          <p:nvPr>
            <p:ph sz="quarter" idx="14"/>
          </p:nvPr>
        </p:nvSpPr>
        <p:spPr>
          <a:xfrm>
            <a:off x="4615815" y="1810512"/>
            <a:ext cx="4251960" cy="4425696"/>
          </a:xfrm>
        </p:spPr>
        <p:txBody>
          <a:bodyPr>
            <a:normAutofit/>
          </a:bodyPr>
          <a:lstStyle>
            <a:lvl1pPr>
              <a:defRPr sz="2000"/>
            </a:lvl1pPr>
            <a:lvl2pPr>
              <a:defRPr sz="1800"/>
            </a:lvl2pPr>
            <a:lvl3pPr>
              <a:defRPr sz="1600"/>
            </a:lvl3pPr>
            <a:lvl4pPr>
              <a:defRPr sz="1600"/>
            </a:lvl4pPr>
            <a:lvl5pPr>
              <a:defRPr sz="1600"/>
            </a:lvl5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20" name="Text Placeholder 3"/>
          <p:cNvSpPr>
            <a:spLocks noGrp="1"/>
          </p:cNvSpPr>
          <p:nvPr>
            <p:ph type="body" sz="half" idx="2"/>
          </p:nvPr>
        </p:nvSpPr>
        <p:spPr>
          <a:xfrm>
            <a:off x="276225" y="1298448"/>
            <a:ext cx="4248150" cy="509587"/>
          </a:xfrm>
        </p:spPr>
        <p:txBody>
          <a:bodyPr anchor="ctr">
            <a:normAutofit/>
          </a:bodyPr>
          <a:lstStyle>
            <a:lvl1pPr marL="0" indent="0" algn="l">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
        <p:nvSpPr>
          <p:cNvPr id="21" name="Text Placeholder 3"/>
          <p:cNvSpPr>
            <a:spLocks noGrp="1"/>
          </p:cNvSpPr>
          <p:nvPr>
            <p:ph type="body" sz="half" idx="15"/>
          </p:nvPr>
        </p:nvSpPr>
        <p:spPr>
          <a:xfrm>
            <a:off x="4615815" y="1298448"/>
            <a:ext cx="4248150" cy="509587"/>
          </a:xfrm>
        </p:spPr>
        <p:txBody>
          <a:bodyPr anchor="ctr">
            <a:normAutofit/>
          </a:bodyPr>
          <a:lstStyle>
            <a:lvl1pPr marL="0" indent="0">
              <a:buNone/>
              <a:defRPr sz="2000" b="0" i="0" spc="0" baseline="0">
                <a:solidFill>
                  <a:schemeClr val="tx2"/>
                </a:solidFill>
                <a:latin typeface="+mj-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tx2"/>
                </a:solidFill>
              </a:defRPr>
            </a:lvl1pPr>
          </a:lstStyle>
          <a:p>
            <a:fld id="{131588C4-6B88-41B8-89F9-9C05DDA6D3DF}" type="datetimeFigureOut">
              <a:rPr lang="cs-CZ" smtClean="0"/>
              <a:t>1.6.2014</a:t>
            </a:fld>
            <a:endParaRPr lang="cs-CZ" dirty="0"/>
          </a:p>
        </p:txBody>
      </p:sp>
      <p:sp>
        <p:nvSpPr>
          <p:cNvPr id="4" name="Footer Placeholder 3"/>
          <p:cNvSpPr>
            <a:spLocks noGrp="1"/>
          </p:cNvSpPr>
          <p:nvPr>
            <p:ph type="ftr" sz="quarter" idx="11"/>
          </p:nvPr>
        </p:nvSpPr>
        <p:spPr/>
        <p:txBody>
          <a:bodyPr/>
          <a:lstStyle/>
          <a:p>
            <a:endParaRPr lang="cs-CZ" dirty="0"/>
          </a:p>
        </p:txBody>
      </p:sp>
      <p:sp>
        <p:nvSpPr>
          <p:cNvPr id="5" name="Slide Number Placeholder 4"/>
          <p:cNvSpPr>
            <a:spLocks noGrp="1"/>
          </p:cNvSpPr>
          <p:nvPr>
            <p:ph type="sldNum" sz="quarter" idx="12"/>
          </p:nvPr>
        </p:nvSpPr>
        <p:spPr/>
        <p:txBody>
          <a:bodyPr/>
          <a:lstStyle/>
          <a:p>
            <a:fld id="{FAC1AB70-D8E7-4DC7-AC56-C2CFA6956C09}" type="slidenum">
              <a:rPr lang="cs-CZ" smtClean="0"/>
              <a:t>‹#›</a:t>
            </a:fld>
            <a:endParaRPr lang="cs-CZ" dirty="0"/>
          </a:p>
        </p:txBody>
      </p:sp>
      <p:sp>
        <p:nvSpPr>
          <p:cNvPr id="17"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cs-CZ" smtClean="0"/>
              <a:t>Kliknutím lze upravit styl.</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1588C4-6B88-41B8-89F9-9C05DDA6D3DF}" type="datetimeFigureOut">
              <a:rPr lang="cs-CZ" smtClean="0"/>
              <a:t>1.6.2014</a:t>
            </a:fld>
            <a:endParaRPr lang="cs-CZ" dirty="0"/>
          </a:p>
        </p:txBody>
      </p:sp>
      <p:sp>
        <p:nvSpPr>
          <p:cNvPr id="3" name="Footer Placeholder 2"/>
          <p:cNvSpPr>
            <a:spLocks noGrp="1"/>
          </p:cNvSpPr>
          <p:nvPr>
            <p:ph type="ftr" sz="quarter" idx="11"/>
          </p:nvPr>
        </p:nvSpPr>
        <p:spPr/>
        <p:txBody>
          <a:bodyPr/>
          <a:lstStyle/>
          <a:p>
            <a:endParaRPr lang="cs-CZ" dirty="0"/>
          </a:p>
        </p:txBody>
      </p:sp>
      <p:sp>
        <p:nvSpPr>
          <p:cNvPr id="4" name="Slide Number Placeholder 3"/>
          <p:cNvSpPr>
            <a:spLocks noGrp="1"/>
          </p:cNvSpPr>
          <p:nvPr>
            <p:ph type="sldNum" sz="quarter" idx="12"/>
          </p:nvPr>
        </p:nvSpPr>
        <p:spPr/>
        <p:txBody>
          <a:bodyPr/>
          <a:lstStyle/>
          <a:p>
            <a:fld id="{FAC1AB70-D8E7-4DC7-AC56-C2CFA6956C09}" type="slidenum">
              <a:rPr lang="cs-CZ" smtClean="0"/>
              <a:t>‹#›</a:t>
            </a:fld>
            <a:endParaRPr lang="cs-CZ"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8" name="Rectangle 7"/>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131588C4-6B88-41B8-89F9-9C05DDA6D3DF}" type="datetimeFigureOut">
              <a:rPr lang="cs-CZ" smtClean="0"/>
              <a:t>1.6.2014</a:t>
            </a:fld>
            <a:endParaRPr lang="cs-CZ" dirty="0"/>
          </a:p>
        </p:txBody>
      </p:sp>
      <p:sp>
        <p:nvSpPr>
          <p:cNvPr id="6" name="Footer Placeholder 5"/>
          <p:cNvSpPr>
            <a:spLocks noGrp="1"/>
          </p:cNvSpPr>
          <p:nvPr>
            <p:ph type="ftr" sz="quarter" idx="11"/>
          </p:nvPr>
        </p:nvSpPr>
        <p:spPr/>
        <p:txBody>
          <a:bodyPr/>
          <a:lstStyle/>
          <a:p>
            <a:endParaRPr lang="cs-CZ" dirty="0"/>
          </a:p>
        </p:txBody>
      </p:sp>
      <p:sp>
        <p:nvSpPr>
          <p:cNvPr id="7" name="Slide Number Placeholder 6"/>
          <p:cNvSpPr>
            <a:spLocks noGrp="1"/>
          </p:cNvSpPr>
          <p:nvPr>
            <p:ph type="sldNum" sz="quarter" idx="12"/>
          </p:nvPr>
        </p:nvSpPr>
        <p:spPr/>
        <p:txBody>
          <a:bodyPr/>
          <a:lstStyle/>
          <a:p>
            <a:fld id="{FAC1AB70-D8E7-4DC7-AC56-C2CFA6956C09}" type="slidenum">
              <a:rPr lang="cs-CZ" smtClean="0"/>
              <a:t>‹#›</a:t>
            </a:fld>
            <a:endParaRPr lang="cs-CZ" dirty="0"/>
          </a:p>
        </p:txBody>
      </p:sp>
      <p:sp>
        <p:nvSpPr>
          <p:cNvPr id="9" name="Title Placeholder 1"/>
          <p:cNvSpPr>
            <a:spLocks noGrp="1"/>
          </p:cNvSpPr>
          <p:nvPr>
            <p:ph type="title"/>
          </p:nvPr>
        </p:nvSpPr>
        <p:spPr>
          <a:xfrm>
            <a:off x="276225" y="228601"/>
            <a:ext cx="2834640" cy="1298448"/>
          </a:xfrm>
          <a:prstGeom prst="rect">
            <a:avLst/>
          </a:prstGeom>
        </p:spPr>
        <p:txBody>
          <a:bodyPr vert="horz" lIns="91440" tIns="45720" rIns="91440" bIns="45720" rtlCol="0" anchor="b" anchorCtr="0">
            <a:normAutofit/>
          </a:bodyPr>
          <a:lstStyle>
            <a:lvl1pPr>
              <a:defRPr sz="2400">
                <a:solidFill>
                  <a:schemeClr val="bg2"/>
                </a:solidFill>
              </a:defRPr>
            </a:lvl1pPr>
          </a:lstStyle>
          <a:p>
            <a:r>
              <a:rPr lang="cs-CZ" smtClean="0"/>
              <a:t>Kliknutím lze upravit styl.</a:t>
            </a:r>
            <a:endParaRPr lang="en-US" dirty="0"/>
          </a:p>
        </p:txBody>
      </p:sp>
      <p:sp>
        <p:nvSpPr>
          <p:cNvPr id="10" name="Content Placeholder 11"/>
          <p:cNvSpPr>
            <a:spLocks noGrp="1"/>
          </p:cNvSpPr>
          <p:nvPr>
            <p:ph sz="quarter" idx="14"/>
          </p:nvPr>
        </p:nvSpPr>
        <p:spPr>
          <a:xfrm>
            <a:off x="3775935" y="533400"/>
            <a:ext cx="5063266" cy="5702808"/>
          </a:xfrm>
        </p:spPr>
        <p:txBody>
          <a:bodyPr>
            <a:normAutofit/>
          </a:bodyPr>
          <a:lstStyle>
            <a:lvl1pPr>
              <a:defRPr sz="2000"/>
            </a:lvl1pPr>
            <a:lvl2pPr>
              <a:defRPr sz="1800"/>
            </a:lvl2pPr>
            <a:lvl3pPr>
              <a:defRPr sz="1600"/>
            </a:lvl3pPr>
            <a:lvl4pPr>
              <a:defRPr sz="1600"/>
            </a:lvl4pPr>
            <a:lvl5pPr>
              <a:defRPr sz="1600"/>
            </a:lvl5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11" name="Text Placeholder 3"/>
          <p:cNvSpPr>
            <a:spLocks noGrp="1"/>
          </p:cNvSpPr>
          <p:nvPr>
            <p:ph type="body" sz="half" idx="2"/>
          </p:nvPr>
        </p:nvSpPr>
        <p:spPr>
          <a:xfrm>
            <a:off x="276224" y="1539240"/>
            <a:ext cx="2834640" cy="4709160"/>
          </a:xfrm>
        </p:spPr>
        <p:txBody>
          <a:bodyPr>
            <a:normAutofit/>
          </a:bodyPr>
          <a:lstStyle>
            <a:lvl1pPr marL="0" indent="0">
              <a:buNone/>
              <a:defRPr lang="en-US" sz="1600" b="0" i="0" kern="1200" cap="none" spc="30" baseline="0" dirty="0" smtClean="0">
                <a:solidFill>
                  <a:schemeClr val="bg2"/>
                </a:solidFill>
                <a:latin typeface="+mn-lt"/>
                <a:ea typeface="+mn-ea"/>
                <a:cs typeface="Tahoma"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l" defTabSz="914400" rtl="0" eaLnBrk="1" latinLnBrk="0" hangingPunct="1">
              <a:spcBef>
                <a:spcPts val="600"/>
              </a:spcBef>
              <a:spcAft>
                <a:spcPts val="0"/>
              </a:spcAft>
              <a:buClr>
                <a:schemeClr val="accent1"/>
              </a:buClr>
              <a:buFont typeface="Arial" pitchFamily="34" charset="0"/>
              <a:buNone/>
            </a:pPr>
            <a:r>
              <a:rPr lang="cs-CZ" smtClean="0"/>
              <a:t>Kliknutím lze upravit styly předlohy textu.</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13" name="Rectangle 12"/>
          <p:cNvSpPr/>
          <p:nvPr/>
        </p:nvSpPr>
        <p:spPr>
          <a:xfrm>
            <a:off x="0" y="-1"/>
            <a:ext cx="3409950" cy="6858000"/>
          </a:xfrm>
          <a:prstGeom prst="rect">
            <a:avLst/>
          </a:prstGeom>
          <a:solidFill>
            <a:schemeClr val="tx2">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3409950" y="0"/>
            <a:ext cx="5734050" cy="685800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dirty="0" smtClean="0"/>
              <a:t>Kliknutím na ikonu přidáte obrázek.</a:t>
            </a:r>
            <a:endParaRPr lang="en-US" dirty="0"/>
          </a:p>
        </p:txBody>
      </p:sp>
      <p:sp>
        <p:nvSpPr>
          <p:cNvPr id="5" name="Date Placeholder 4"/>
          <p:cNvSpPr>
            <a:spLocks noGrp="1"/>
          </p:cNvSpPr>
          <p:nvPr>
            <p:ph type="dt" sz="half" idx="10"/>
          </p:nvPr>
        </p:nvSpPr>
        <p:spPr/>
        <p:txBody>
          <a:bodyPr/>
          <a:lstStyle>
            <a:lvl1pPr>
              <a:defRPr>
                <a:solidFill>
                  <a:schemeClr val="bg2"/>
                </a:solidFill>
              </a:defRPr>
            </a:lvl1pPr>
          </a:lstStyle>
          <a:p>
            <a:fld id="{131588C4-6B88-41B8-89F9-9C05DDA6D3DF}" type="datetimeFigureOut">
              <a:rPr lang="cs-CZ" smtClean="0"/>
              <a:t>1.6.2014</a:t>
            </a:fld>
            <a:endParaRPr lang="cs-CZ" dirty="0"/>
          </a:p>
        </p:txBody>
      </p:sp>
      <p:sp>
        <p:nvSpPr>
          <p:cNvPr id="6" name="Footer Placeholder 5"/>
          <p:cNvSpPr>
            <a:spLocks noGrp="1"/>
          </p:cNvSpPr>
          <p:nvPr>
            <p:ph type="ftr" sz="quarter" idx="11"/>
          </p:nvPr>
        </p:nvSpPr>
        <p:spPr/>
        <p:txBody>
          <a:bodyPr/>
          <a:lstStyle/>
          <a:p>
            <a:endParaRPr lang="cs-CZ" dirty="0"/>
          </a:p>
        </p:txBody>
      </p:sp>
      <p:sp>
        <p:nvSpPr>
          <p:cNvPr id="7" name="Slide Number Placeholder 6"/>
          <p:cNvSpPr>
            <a:spLocks noGrp="1"/>
          </p:cNvSpPr>
          <p:nvPr>
            <p:ph type="sldNum" sz="quarter" idx="12"/>
          </p:nvPr>
        </p:nvSpPr>
        <p:spPr/>
        <p:txBody>
          <a:bodyPr/>
          <a:lstStyle/>
          <a:p>
            <a:fld id="{FAC1AB70-D8E7-4DC7-AC56-C2CFA6956C09}" type="slidenum">
              <a:rPr lang="cs-CZ" smtClean="0"/>
              <a:t>‹#›</a:t>
            </a:fld>
            <a:endParaRPr lang="cs-CZ" dirty="0"/>
          </a:p>
        </p:txBody>
      </p:sp>
      <p:sp>
        <p:nvSpPr>
          <p:cNvPr id="21" name="Title Placeholder 1"/>
          <p:cNvSpPr>
            <a:spLocks noGrp="1"/>
          </p:cNvSpPr>
          <p:nvPr>
            <p:ph type="title"/>
          </p:nvPr>
        </p:nvSpPr>
        <p:spPr>
          <a:xfrm>
            <a:off x="276224" y="228600"/>
            <a:ext cx="2834640" cy="1295399"/>
          </a:xfrm>
          <a:prstGeom prst="rect">
            <a:avLst/>
          </a:prstGeom>
        </p:spPr>
        <p:txBody>
          <a:bodyPr vert="horz" lIns="91440" tIns="45720" rIns="91440" bIns="45720" rtlCol="0" anchor="b" anchorCtr="0">
            <a:normAutofit/>
          </a:bodyPr>
          <a:lstStyle>
            <a:lvl1pPr>
              <a:defRPr sz="2400">
                <a:solidFill>
                  <a:schemeClr val="bg2"/>
                </a:solidFill>
              </a:defRPr>
            </a:lvl1pPr>
          </a:lstStyle>
          <a:p>
            <a:r>
              <a:rPr lang="cs-CZ" smtClean="0"/>
              <a:t>Kliknutím lze upravit styl.</a:t>
            </a:r>
            <a:endParaRPr lang="en-US" dirty="0"/>
          </a:p>
        </p:txBody>
      </p:sp>
      <p:sp>
        <p:nvSpPr>
          <p:cNvPr id="25" name="Text Placeholder 24"/>
          <p:cNvSpPr>
            <a:spLocks noGrp="1"/>
          </p:cNvSpPr>
          <p:nvPr>
            <p:ph type="body" sz="quarter" idx="13"/>
          </p:nvPr>
        </p:nvSpPr>
        <p:spPr>
          <a:xfrm>
            <a:off x="274320" y="1536192"/>
            <a:ext cx="2834640" cy="4712208"/>
          </a:xfrm>
        </p:spPr>
        <p:txBody>
          <a:bodyPr>
            <a:normAutofit/>
          </a:bodyPr>
          <a:lstStyle>
            <a:lvl1pPr marL="0" indent="0">
              <a:buNone/>
              <a:defRPr sz="1600">
                <a:solidFill>
                  <a:schemeClr val="bg2"/>
                </a:solidFill>
              </a:defRPr>
            </a:lvl1pPr>
            <a:lvl2pPr marL="171450" indent="1588">
              <a:buNone/>
              <a:defRPr>
                <a:solidFill>
                  <a:schemeClr val="bg2"/>
                </a:solidFill>
              </a:defRPr>
            </a:lvl2pPr>
            <a:lvl3pPr marL="344488" indent="6350">
              <a:buNone/>
              <a:defRPr>
                <a:solidFill>
                  <a:schemeClr val="bg2"/>
                </a:solidFill>
              </a:defRPr>
            </a:lvl3pPr>
            <a:lvl4pPr marL="515938" indent="3175">
              <a:buNone/>
              <a:defRPr>
                <a:solidFill>
                  <a:schemeClr val="bg2"/>
                </a:solidFill>
              </a:defRPr>
            </a:lvl4pPr>
            <a:lvl5pPr marL="688975" indent="-1588">
              <a:buNone/>
              <a:defRPr>
                <a:solidFill>
                  <a:schemeClr val="bg2"/>
                </a:solidFill>
              </a:defRPr>
            </a:lvl5pPr>
          </a:lstStyle>
          <a:p>
            <a:pPr lvl="0"/>
            <a:r>
              <a:rPr lang="cs-CZ" smtClean="0"/>
              <a:t>Kliknutím lze upravit styly předlohy textu.</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smtClean="0"/>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131588C4-6B88-41B8-89F9-9C05DDA6D3DF}" type="datetimeFigureOut">
              <a:rPr lang="cs-CZ" smtClean="0"/>
              <a:t>1.6.2014</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FAC1AB70-D8E7-4DC7-AC56-C2CFA6956C09}" type="slidenum">
              <a:rPr lang="cs-CZ" smtClean="0"/>
              <a:t>‹#›</a:t>
            </a:fld>
            <a:endParaRPr lang="cs-CZ"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cs-CZ" smtClean="0"/>
              <a:t>Kliknutím lze upravit styl.</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a:p>
        </p:txBody>
      </p:sp>
      <p:sp>
        <p:nvSpPr>
          <p:cNvPr id="4" name="Date Placeholder 3"/>
          <p:cNvSpPr>
            <a:spLocks noGrp="1"/>
          </p:cNvSpPr>
          <p:nvPr>
            <p:ph type="dt" sz="half" idx="10"/>
          </p:nvPr>
        </p:nvSpPr>
        <p:spPr/>
        <p:txBody>
          <a:bodyPr/>
          <a:lstStyle/>
          <a:p>
            <a:fld id="{131588C4-6B88-41B8-89F9-9C05DDA6D3DF}" type="datetimeFigureOut">
              <a:rPr lang="cs-CZ" smtClean="0"/>
              <a:t>1.6.2014</a:t>
            </a:fld>
            <a:endParaRPr lang="cs-CZ" dirty="0"/>
          </a:p>
        </p:txBody>
      </p:sp>
      <p:sp>
        <p:nvSpPr>
          <p:cNvPr id="5" name="Footer Placeholder 4"/>
          <p:cNvSpPr>
            <a:spLocks noGrp="1"/>
          </p:cNvSpPr>
          <p:nvPr>
            <p:ph type="ftr" sz="quarter" idx="11"/>
          </p:nvPr>
        </p:nvSpPr>
        <p:spPr/>
        <p:txBody>
          <a:bodyPr/>
          <a:lstStyle/>
          <a:p>
            <a:endParaRPr lang="cs-CZ" dirty="0"/>
          </a:p>
        </p:txBody>
      </p:sp>
      <p:sp>
        <p:nvSpPr>
          <p:cNvPr id="6" name="Slide Number Placeholder 5"/>
          <p:cNvSpPr>
            <a:spLocks noGrp="1"/>
          </p:cNvSpPr>
          <p:nvPr>
            <p:ph type="sldNum" sz="quarter" idx="12"/>
          </p:nvPr>
        </p:nvSpPr>
        <p:spPr/>
        <p:txBody>
          <a:bodyPr/>
          <a:lstStyle/>
          <a:p>
            <a:fld id="{FAC1AB70-D8E7-4DC7-AC56-C2CFA6956C09}" type="slidenum">
              <a:rPr lang="cs-CZ" smtClean="0"/>
              <a:t>‹#›</a:t>
            </a:fld>
            <a:endParaRPr lang="cs-CZ"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6225" y="228601"/>
            <a:ext cx="8591550" cy="1066800"/>
          </a:xfrm>
          <a:prstGeom prst="rect">
            <a:avLst/>
          </a:prstGeom>
        </p:spPr>
        <p:txBody>
          <a:bodyPr vert="horz" lIns="91440" tIns="45720" rIns="91440" bIns="45720" rtlCol="0" anchor="b" anchorCtr="0">
            <a:normAutofit/>
          </a:bodyPr>
          <a:lstStyle/>
          <a:p>
            <a:r>
              <a:rPr lang="cs-CZ" smtClean="0"/>
              <a:t>Kliknutím lze upravit styl.</a:t>
            </a:r>
            <a:endParaRPr lang="en-US" dirty="0"/>
          </a:p>
        </p:txBody>
      </p:sp>
      <p:sp>
        <p:nvSpPr>
          <p:cNvPr id="3" name="Text Placeholder 2"/>
          <p:cNvSpPr>
            <a:spLocks noGrp="1"/>
          </p:cNvSpPr>
          <p:nvPr>
            <p:ph type="body" idx="1"/>
          </p:nvPr>
        </p:nvSpPr>
        <p:spPr>
          <a:xfrm>
            <a:off x="276225" y="1295400"/>
            <a:ext cx="8591550" cy="4933949"/>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en-US" dirty="0"/>
          </a:p>
        </p:txBody>
      </p:sp>
      <p:sp>
        <p:nvSpPr>
          <p:cNvPr id="4" name="Date Placeholder 3"/>
          <p:cNvSpPr>
            <a:spLocks noGrp="1"/>
          </p:cNvSpPr>
          <p:nvPr>
            <p:ph type="dt" sz="half" idx="2"/>
          </p:nvPr>
        </p:nvSpPr>
        <p:spPr>
          <a:xfrm>
            <a:off x="276225" y="6429375"/>
            <a:ext cx="2133600" cy="292100"/>
          </a:xfrm>
          <a:prstGeom prst="rect">
            <a:avLst/>
          </a:prstGeom>
        </p:spPr>
        <p:txBody>
          <a:bodyPr vert="horz" lIns="91440" tIns="45720" rIns="91440" bIns="45720" rtlCol="0" anchor="ctr">
            <a:normAutofit/>
          </a:bodyPr>
          <a:lstStyle>
            <a:lvl1pPr algn="l">
              <a:defRPr sz="1050" b="1">
                <a:solidFill>
                  <a:schemeClr val="tx2"/>
                </a:solidFill>
              </a:defRPr>
            </a:lvl1pPr>
          </a:lstStyle>
          <a:p>
            <a:fld id="{131588C4-6B88-41B8-89F9-9C05DDA6D3DF}" type="datetimeFigureOut">
              <a:rPr lang="cs-CZ" smtClean="0"/>
              <a:t>1.6.2014</a:t>
            </a:fld>
            <a:endParaRPr lang="cs-CZ" dirty="0"/>
          </a:p>
        </p:txBody>
      </p:sp>
      <p:sp>
        <p:nvSpPr>
          <p:cNvPr id="5" name="Footer Placeholder 4"/>
          <p:cNvSpPr>
            <a:spLocks noGrp="1"/>
          </p:cNvSpPr>
          <p:nvPr>
            <p:ph type="ftr" sz="quarter" idx="3"/>
          </p:nvPr>
        </p:nvSpPr>
        <p:spPr>
          <a:xfrm>
            <a:off x="3743324" y="6429375"/>
            <a:ext cx="4086225" cy="292100"/>
          </a:xfrm>
          <a:prstGeom prst="rect">
            <a:avLst/>
          </a:prstGeom>
        </p:spPr>
        <p:txBody>
          <a:bodyPr vert="horz" lIns="91440" tIns="45720" rIns="91440" bIns="45720" rtlCol="0" anchor="ctr">
            <a:normAutofit/>
          </a:bodyPr>
          <a:lstStyle>
            <a:lvl1pPr algn="l">
              <a:defRPr sz="1050" b="1">
                <a:solidFill>
                  <a:schemeClr val="tx2"/>
                </a:solidFill>
              </a:defRPr>
            </a:lvl1pPr>
          </a:lstStyle>
          <a:p>
            <a:endParaRPr lang="cs-CZ" dirty="0"/>
          </a:p>
        </p:txBody>
      </p:sp>
      <p:sp>
        <p:nvSpPr>
          <p:cNvPr id="6" name="Slide Number Placeholder 5"/>
          <p:cNvSpPr>
            <a:spLocks noGrp="1"/>
          </p:cNvSpPr>
          <p:nvPr>
            <p:ph type="sldNum" sz="quarter" idx="4"/>
          </p:nvPr>
        </p:nvSpPr>
        <p:spPr>
          <a:xfrm>
            <a:off x="7991475" y="6429375"/>
            <a:ext cx="876300" cy="292100"/>
          </a:xfrm>
          <a:prstGeom prst="rect">
            <a:avLst/>
          </a:prstGeom>
        </p:spPr>
        <p:txBody>
          <a:bodyPr vert="horz" lIns="91440" tIns="45720" rIns="91440" bIns="45720" rtlCol="0" anchor="ctr">
            <a:normAutofit/>
          </a:bodyPr>
          <a:lstStyle>
            <a:lvl1pPr algn="r">
              <a:defRPr sz="1600" b="1">
                <a:solidFill>
                  <a:schemeClr val="tx2"/>
                </a:solidFill>
              </a:defRPr>
            </a:lvl1pPr>
          </a:lstStyle>
          <a:p>
            <a:fld id="{FAC1AB70-D8E7-4DC7-AC56-C2CFA6956C09}" type="slidenum">
              <a:rPr lang="cs-CZ" smtClean="0"/>
              <a:t>‹#›</a:t>
            </a:fld>
            <a:endParaRPr lang="cs-CZ" dirty="0"/>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spcBef>
          <a:spcPts val="400"/>
        </a:spcBef>
        <a:buNone/>
        <a:defRPr sz="3600" b="0" kern="1200" cap="none" spc="0" baseline="0">
          <a:solidFill>
            <a:schemeClr val="tx2"/>
          </a:solidFill>
          <a:latin typeface="+mj-lt"/>
          <a:ea typeface="+mj-ea"/>
          <a:cs typeface="Tunga" pitchFamily="2"/>
        </a:defRPr>
      </a:lvl1pPr>
    </p:titleStyle>
    <p:bodyStyle>
      <a:lvl1pPr marL="171450" indent="-173736" algn="l" defTabSz="914400" rtl="0" eaLnBrk="1" latinLnBrk="0" hangingPunct="1">
        <a:spcBef>
          <a:spcPts val="600"/>
        </a:spcBef>
        <a:spcAft>
          <a:spcPts val="0"/>
        </a:spcAft>
        <a:buClr>
          <a:schemeClr val="accent1"/>
        </a:buClr>
        <a:buFont typeface="Arial" pitchFamily="34" charset="0"/>
        <a:buChar char="•"/>
        <a:defRPr sz="2200" b="0" i="0" kern="1200" cap="none" spc="30" baseline="0">
          <a:solidFill>
            <a:schemeClr val="tx2"/>
          </a:solidFill>
          <a:latin typeface="+mn-lt"/>
          <a:ea typeface="+mn-ea"/>
          <a:cs typeface="Tahoma" pitchFamily="34" charset="0"/>
        </a:defRPr>
      </a:lvl1pPr>
      <a:lvl2pPr marL="344488" indent="-173736" algn="l" defTabSz="914400" rtl="0" eaLnBrk="1" latinLnBrk="0" hangingPunct="1">
        <a:spcBef>
          <a:spcPts val="600"/>
        </a:spcBef>
        <a:buClr>
          <a:schemeClr val="accent1"/>
        </a:buClr>
        <a:buFont typeface="Arial" pitchFamily="34" charset="0"/>
        <a:buChar char="•"/>
        <a:defRPr sz="2000" kern="1200">
          <a:solidFill>
            <a:schemeClr val="tx2"/>
          </a:solidFill>
          <a:latin typeface="+mn-lt"/>
          <a:ea typeface="+mn-ea"/>
          <a:cs typeface="Tahoma" pitchFamily="34" charset="0"/>
        </a:defRPr>
      </a:lvl2pPr>
      <a:lvl3pPr marL="515938" indent="-173736" algn="l" defTabSz="914400" rtl="0" eaLnBrk="1" latinLnBrk="0" hangingPunct="1">
        <a:spcBef>
          <a:spcPts val="600"/>
        </a:spcBef>
        <a:buClr>
          <a:schemeClr val="accent1"/>
        </a:buClr>
        <a:buFont typeface="Arial" pitchFamily="34" charset="0"/>
        <a:buChar char="•"/>
        <a:defRPr sz="1800" kern="1200">
          <a:solidFill>
            <a:schemeClr val="tx2"/>
          </a:solidFill>
          <a:latin typeface="+mn-lt"/>
          <a:ea typeface="+mn-ea"/>
          <a:cs typeface="Tahoma" pitchFamily="34" charset="0"/>
        </a:defRPr>
      </a:lvl3pPr>
      <a:lvl4pPr marL="688975" indent="-173736" algn="l" defTabSz="914400" rtl="0" eaLnBrk="1" latinLnBrk="0" hangingPunct="1">
        <a:spcBef>
          <a:spcPts val="600"/>
        </a:spcBef>
        <a:buClr>
          <a:schemeClr val="accent1"/>
        </a:buClr>
        <a:buFont typeface="Arial" pitchFamily="34" charset="0"/>
        <a:buChar char="•"/>
        <a:defRPr sz="1600" kern="1200">
          <a:solidFill>
            <a:schemeClr val="tx2"/>
          </a:solidFill>
          <a:latin typeface="+mn-lt"/>
          <a:ea typeface="+mn-ea"/>
          <a:cs typeface="Tahoma" pitchFamily="34" charset="0"/>
        </a:defRPr>
      </a:lvl4pPr>
      <a:lvl5pPr marL="860425" indent="-173736" algn="l" defTabSz="914400" rtl="0" eaLnBrk="1" latinLnBrk="0" hangingPunct="1">
        <a:spcBef>
          <a:spcPts val="600"/>
        </a:spcBef>
        <a:buClr>
          <a:schemeClr val="accent1"/>
        </a:buClr>
        <a:buFont typeface="Arial" pitchFamily="34" charset="0"/>
        <a:buChar char="•"/>
        <a:defRPr sz="1600" kern="1200" baseline="0">
          <a:solidFill>
            <a:schemeClr val="tx2"/>
          </a:solidFill>
          <a:latin typeface="+mn-lt"/>
          <a:ea typeface="+mn-ea"/>
          <a:cs typeface="Tahoma" pitchFamily="34" charset="0"/>
        </a:defRPr>
      </a:lvl5pPr>
      <a:lvl6pPr marL="105156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123444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7pPr>
      <a:lvl8pPr marL="141732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8pPr>
      <a:lvl9pPr marL="1600200" indent="-173736"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smtClean="0"/>
              <a:t>THE </a:t>
            </a:r>
            <a:r>
              <a:rPr lang="cs-CZ" b="1" dirty="0" smtClean="0"/>
              <a:t>PROMOTION</a:t>
            </a:r>
            <a:endParaRPr lang="cs-CZ" b="1" dirty="0"/>
          </a:p>
        </p:txBody>
      </p:sp>
      <p:pic>
        <p:nvPicPr>
          <p:cNvPr id="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4088" y="5718538"/>
            <a:ext cx="3489425" cy="85254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289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4000" b="1" dirty="0" smtClean="0"/>
              <a:t>MARKETING MIX</a:t>
            </a:r>
            <a:endParaRPr lang="en-GB" sz="4000" b="1" dirty="0"/>
          </a:p>
        </p:txBody>
      </p:sp>
      <p:grpSp>
        <p:nvGrpSpPr>
          <p:cNvPr id="15" name="Skupina 14"/>
          <p:cNvGrpSpPr/>
          <p:nvPr/>
        </p:nvGrpSpPr>
        <p:grpSpPr>
          <a:xfrm>
            <a:off x="1048980" y="1597574"/>
            <a:ext cx="6247751" cy="3864754"/>
            <a:chOff x="1048980" y="1597574"/>
            <a:chExt cx="6247751" cy="3864754"/>
          </a:xfrm>
        </p:grpSpPr>
        <p:grpSp>
          <p:nvGrpSpPr>
            <p:cNvPr id="13" name="Skupina 12"/>
            <p:cNvGrpSpPr/>
            <p:nvPr/>
          </p:nvGrpSpPr>
          <p:grpSpPr>
            <a:xfrm rot="2113649">
              <a:off x="1048980" y="1597574"/>
              <a:ext cx="3457005" cy="3389559"/>
              <a:chOff x="1048980" y="1597574"/>
              <a:chExt cx="3457005" cy="3389559"/>
            </a:xfrm>
          </p:grpSpPr>
          <p:sp>
            <p:nvSpPr>
              <p:cNvPr id="9" name="Srdce 8"/>
              <p:cNvSpPr/>
              <p:nvPr/>
            </p:nvSpPr>
            <p:spPr>
              <a:xfrm rot="7911030">
                <a:off x="2361393" y="2957466"/>
                <a:ext cx="2176634" cy="1797619"/>
              </a:xfrm>
              <a:prstGeom prst="hear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400" b="1" dirty="0" smtClean="0">
                    <a:solidFill>
                      <a:srgbClr val="FF0000"/>
                    </a:solidFill>
                  </a:rPr>
                  <a:t>PROMO-TION</a:t>
                </a:r>
                <a:endParaRPr lang="en-GB" sz="2400" b="1" dirty="0">
                  <a:solidFill>
                    <a:srgbClr val="FF0000"/>
                  </a:solidFill>
                </a:endParaRPr>
              </a:p>
            </p:txBody>
          </p:sp>
          <p:sp>
            <p:nvSpPr>
              <p:cNvPr id="10" name="Srdce 9"/>
              <p:cNvSpPr/>
              <p:nvPr/>
            </p:nvSpPr>
            <p:spPr>
              <a:xfrm rot="13639092">
                <a:off x="975386" y="2913563"/>
                <a:ext cx="2331671" cy="1815470"/>
              </a:xfrm>
              <a:prstGeom prst="hear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400" b="1" dirty="0" smtClean="0">
                    <a:solidFill>
                      <a:schemeClr val="bg1"/>
                    </a:solidFill>
                  </a:rPr>
                  <a:t>PRODUCT</a:t>
                </a:r>
                <a:endParaRPr lang="en-GB" sz="2400" b="1" dirty="0">
                  <a:solidFill>
                    <a:schemeClr val="bg1"/>
                  </a:solidFill>
                </a:endParaRPr>
              </a:p>
            </p:txBody>
          </p:sp>
          <p:sp>
            <p:nvSpPr>
              <p:cNvPr id="11" name="Srdce 10"/>
              <p:cNvSpPr/>
              <p:nvPr/>
            </p:nvSpPr>
            <p:spPr>
              <a:xfrm rot="18920526">
                <a:off x="1048980" y="1597574"/>
                <a:ext cx="2132150" cy="1915486"/>
              </a:xfrm>
              <a:prstGeom prst="hear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400" b="1" dirty="0" smtClean="0">
                    <a:solidFill>
                      <a:schemeClr val="bg1"/>
                    </a:solidFill>
                  </a:rPr>
                  <a:t>PRICE</a:t>
                </a:r>
                <a:endParaRPr lang="en-GB" sz="2400" b="1" dirty="0">
                  <a:solidFill>
                    <a:schemeClr val="bg1"/>
                  </a:solidFill>
                </a:endParaRPr>
              </a:p>
            </p:txBody>
          </p:sp>
          <p:sp>
            <p:nvSpPr>
              <p:cNvPr id="12" name="Srdce 11"/>
              <p:cNvSpPr/>
              <p:nvPr/>
            </p:nvSpPr>
            <p:spPr>
              <a:xfrm rot="2591269">
                <a:off x="2319063" y="1626677"/>
                <a:ext cx="2186922" cy="1857280"/>
              </a:xfrm>
              <a:prstGeom prst="hear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400" b="1" dirty="0" smtClean="0"/>
                  <a:t>PLACE</a:t>
                </a:r>
                <a:endParaRPr lang="en-GB" sz="2400" b="1" dirty="0"/>
              </a:p>
            </p:txBody>
          </p:sp>
        </p:grpSp>
        <p:sp>
          <p:nvSpPr>
            <p:cNvPr id="14" name="Rovnoramenný trojúhelník 13"/>
            <p:cNvSpPr/>
            <p:nvPr/>
          </p:nvSpPr>
          <p:spPr>
            <a:xfrm rot="17931342">
              <a:off x="4947394" y="3112991"/>
              <a:ext cx="1216006" cy="3482668"/>
            </a:xfrm>
            <a:prstGeom prst="triangl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cs-CZ" sz="2400" b="1" dirty="0" smtClean="0"/>
                <a:t>MARKETING MIX</a:t>
              </a:r>
              <a:endParaRPr lang="en-GB" sz="2400" b="1" dirty="0"/>
            </a:p>
          </p:txBody>
        </p:sp>
      </p:grpSp>
      <p:sp>
        <p:nvSpPr>
          <p:cNvPr id="16" name="Obdélník 15"/>
          <p:cNvSpPr/>
          <p:nvPr/>
        </p:nvSpPr>
        <p:spPr>
          <a:xfrm>
            <a:off x="4850676" y="1416911"/>
            <a:ext cx="4077299" cy="2308324"/>
          </a:xfrm>
          <a:prstGeom prst="rect">
            <a:avLst/>
          </a:prstGeom>
        </p:spPr>
        <p:txBody>
          <a:bodyPr wrap="square">
            <a:spAutoFit/>
          </a:bodyPr>
          <a:lstStyle/>
          <a:p>
            <a:r>
              <a:rPr lang="en-GB" sz="3600" dirty="0" smtClean="0"/>
              <a:t>Tools used for persuasive suitable communication with customers .</a:t>
            </a:r>
            <a:endParaRPr lang="en-GB" sz="3600" dirty="0"/>
          </a:p>
        </p:txBody>
      </p:sp>
    </p:spTree>
    <p:extLst>
      <p:ext uri="{BB962C8B-B14F-4D97-AF65-F5344CB8AC3E}">
        <p14:creationId xmlns:p14="http://schemas.microsoft.com/office/powerpoint/2010/main" val="2161831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76225" y="228600"/>
            <a:ext cx="8591550" cy="968152"/>
          </a:xfrm>
        </p:spPr>
        <p:txBody>
          <a:bodyPr>
            <a:normAutofit/>
          </a:bodyPr>
          <a:lstStyle/>
          <a:p>
            <a:r>
              <a:rPr lang="cs-CZ" sz="3400" b="1" dirty="0" smtClean="0"/>
              <a:t>THE ROLE OF PROMOTION</a:t>
            </a:r>
            <a:endParaRPr lang="cs-CZ" sz="3400" b="1" dirty="0"/>
          </a:p>
        </p:txBody>
      </p:sp>
      <p:sp>
        <p:nvSpPr>
          <p:cNvPr id="3" name="Zástupný symbol pro obsah 2"/>
          <p:cNvSpPr>
            <a:spLocks noGrp="1"/>
          </p:cNvSpPr>
          <p:nvPr>
            <p:ph sz="quarter" idx="13"/>
          </p:nvPr>
        </p:nvSpPr>
        <p:spPr>
          <a:xfrm>
            <a:off x="274320" y="1412776"/>
            <a:ext cx="8595360" cy="4823432"/>
          </a:xfrm>
        </p:spPr>
        <p:txBody>
          <a:bodyPr>
            <a:normAutofit/>
          </a:bodyPr>
          <a:lstStyle/>
          <a:p>
            <a:pPr marL="0" indent="0">
              <a:buNone/>
            </a:pPr>
            <a:r>
              <a:rPr lang="cs-CZ" sz="3200" dirty="0" smtClean="0"/>
              <a:t>= </a:t>
            </a:r>
            <a:r>
              <a:rPr lang="en-GB" sz="3200" dirty="0" smtClean="0"/>
              <a:t>informs</a:t>
            </a:r>
            <a:r>
              <a:rPr lang="en-GB" sz="3200" b="1" dirty="0" smtClean="0"/>
              <a:t> </a:t>
            </a:r>
            <a:r>
              <a:rPr lang="en-GB" sz="3200" dirty="0"/>
              <a:t>consumers about the rest of the marketing mix. Without it, consumers do not know about the product, the price, or the place. Promotion is more than just advertising, and it includes several activities. </a:t>
            </a:r>
            <a:endParaRPr lang="en-GB" sz="3200" dirty="0"/>
          </a:p>
        </p:txBody>
      </p:sp>
    </p:spTree>
    <p:extLst>
      <p:ext uri="{BB962C8B-B14F-4D97-AF65-F5344CB8AC3E}">
        <p14:creationId xmlns:p14="http://schemas.microsoft.com/office/powerpoint/2010/main" val="25326808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4000" b="1" dirty="0" smtClean="0"/>
              <a:t>PROMOTION INCLUDES</a:t>
            </a:r>
            <a:endParaRPr lang="en-GB" sz="4000" b="1" dirty="0"/>
          </a:p>
        </p:txBody>
      </p:sp>
      <p:sp>
        <p:nvSpPr>
          <p:cNvPr id="3" name="Zástupný symbol pro obsah 2"/>
          <p:cNvSpPr>
            <a:spLocks noGrp="1"/>
          </p:cNvSpPr>
          <p:nvPr>
            <p:ph sz="quarter" idx="13"/>
          </p:nvPr>
        </p:nvSpPr>
        <p:spPr>
          <a:xfrm>
            <a:off x="251520" y="1268760"/>
            <a:ext cx="8595360" cy="4937760"/>
          </a:xfrm>
        </p:spPr>
        <p:txBody>
          <a:bodyPr>
            <a:normAutofit/>
          </a:bodyPr>
          <a:lstStyle/>
          <a:p>
            <a:pPr marL="261938" lvl="1" indent="-261938"/>
            <a:r>
              <a:rPr lang="cs-CZ" sz="3200" spc="30" dirty="0" err="1" smtClean="0"/>
              <a:t>Advertisements</a:t>
            </a:r>
            <a:endParaRPr lang="cs-CZ" sz="3200" spc="30" dirty="0" smtClean="0"/>
          </a:p>
          <a:p>
            <a:pPr marL="261938" lvl="1" indent="-261938"/>
            <a:r>
              <a:rPr lang="cs-CZ" sz="3200" spc="30" dirty="0" smtClean="0"/>
              <a:t>Sales </a:t>
            </a:r>
            <a:r>
              <a:rPr lang="cs-CZ" sz="3200" spc="30" dirty="0" err="1" smtClean="0"/>
              <a:t>promotion</a:t>
            </a:r>
            <a:r>
              <a:rPr lang="cs-CZ" sz="3200" spc="30" dirty="0" smtClean="0"/>
              <a:t> </a:t>
            </a:r>
          </a:p>
          <a:p>
            <a:pPr marL="261938" lvl="1" indent="-261938"/>
            <a:r>
              <a:rPr lang="cs-CZ" sz="3200" spc="30" dirty="0" err="1" smtClean="0"/>
              <a:t>Personal</a:t>
            </a:r>
            <a:r>
              <a:rPr lang="cs-CZ" sz="3200" spc="30" dirty="0" smtClean="0"/>
              <a:t> </a:t>
            </a:r>
            <a:r>
              <a:rPr lang="cs-CZ" sz="3200" spc="30" dirty="0" err="1" smtClean="0"/>
              <a:t>selling</a:t>
            </a:r>
            <a:endParaRPr lang="cs-CZ" sz="3200" spc="30" dirty="0" smtClean="0"/>
          </a:p>
          <a:p>
            <a:pPr marL="261938" lvl="1" indent="-261938"/>
            <a:r>
              <a:rPr lang="cs-CZ" sz="3200" spc="30" dirty="0" smtClean="0"/>
              <a:t>Public relations</a:t>
            </a:r>
          </a:p>
          <a:p>
            <a:pPr marL="261938" lvl="1" indent="-261938"/>
            <a:endParaRPr lang="cs-CZ" sz="3200" b="1" spc="30" dirty="0"/>
          </a:p>
        </p:txBody>
      </p:sp>
    </p:spTree>
    <p:extLst>
      <p:ext uri="{BB962C8B-B14F-4D97-AF65-F5344CB8AC3E}">
        <p14:creationId xmlns:p14="http://schemas.microsoft.com/office/powerpoint/2010/main" val="28752750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4000" b="1" dirty="0" smtClean="0"/>
              <a:t>THE AIMS OF PROMOTION</a:t>
            </a:r>
            <a:endParaRPr lang="en-GB" sz="4000" b="1" dirty="0"/>
          </a:p>
        </p:txBody>
      </p:sp>
      <p:sp>
        <p:nvSpPr>
          <p:cNvPr id="13" name="Zástupný symbol pro obsah 2"/>
          <p:cNvSpPr>
            <a:spLocks noGrp="1"/>
          </p:cNvSpPr>
          <p:nvPr>
            <p:ph sz="quarter" idx="13"/>
          </p:nvPr>
        </p:nvSpPr>
        <p:spPr>
          <a:xfrm>
            <a:off x="274320" y="1298448"/>
            <a:ext cx="8595360" cy="4937760"/>
          </a:xfrm>
        </p:spPr>
        <p:txBody>
          <a:bodyPr>
            <a:normAutofit/>
          </a:bodyPr>
          <a:lstStyle/>
          <a:p>
            <a:pPr marL="263525" indent="-265113"/>
            <a:r>
              <a:rPr lang="en-GB" sz="3200" dirty="0" smtClean="0"/>
              <a:t>To </a:t>
            </a:r>
            <a:r>
              <a:rPr lang="en-GB" sz="3200" dirty="0"/>
              <a:t>inform people about particular issues</a:t>
            </a:r>
            <a:r>
              <a:rPr lang="en-GB" sz="3200" dirty="0" smtClean="0"/>
              <a:t>.</a:t>
            </a:r>
            <a:endParaRPr lang="cs-CZ" sz="3200" dirty="0" smtClean="0"/>
          </a:p>
          <a:p>
            <a:pPr marL="263525" indent="-265113"/>
            <a:r>
              <a:rPr lang="en-GB" sz="3200" dirty="0" smtClean="0"/>
              <a:t>To </a:t>
            </a:r>
            <a:r>
              <a:rPr lang="en-GB" sz="3200" dirty="0"/>
              <a:t>introduce new products to the market</a:t>
            </a:r>
            <a:r>
              <a:rPr lang="en-GB" sz="3200" dirty="0" smtClean="0"/>
              <a:t>.</a:t>
            </a:r>
            <a:endParaRPr lang="cs-CZ" sz="3200" dirty="0" smtClean="0"/>
          </a:p>
          <a:p>
            <a:pPr marL="263525" indent="-265113"/>
            <a:r>
              <a:rPr lang="en-GB" sz="3200" dirty="0" smtClean="0"/>
              <a:t>To </a:t>
            </a:r>
            <a:r>
              <a:rPr lang="en-GB" sz="3200" dirty="0"/>
              <a:t>compete with competitors products</a:t>
            </a:r>
            <a:r>
              <a:rPr lang="en-GB" sz="3200" dirty="0" smtClean="0"/>
              <a:t>.</a:t>
            </a:r>
            <a:endParaRPr lang="cs-CZ" sz="3200" dirty="0" smtClean="0"/>
          </a:p>
          <a:p>
            <a:pPr marL="263525" indent="-265113"/>
            <a:r>
              <a:rPr lang="en-GB" sz="3200" dirty="0" smtClean="0"/>
              <a:t>To </a:t>
            </a:r>
            <a:r>
              <a:rPr lang="en-GB" sz="3200" dirty="0"/>
              <a:t>improve the company/brand image</a:t>
            </a:r>
            <a:r>
              <a:rPr lang="en-GB" sz="3200" dirty="0" smtClean="0"/>
              <a:t>.</a:t>
            </a:r>
            <a:endParaRPr lang="cs-CZ" sz="3200" dirty="0" smtClean="0"/>
          </a:p>
          <a:p>
            <a:pPr marL="263525" indent="-265113"/>
            <a:r>
              <a:rPr lang="en-GB" sz="3200" dirty="0" smtClean="0"/>
              <a:t>To </a:t>
            </a:r>
            <a:r>
              <a:rPr lang="en-GB" sz="3200" dirty="0"/>
              <a:t>increase sales.</a:t>
            </a:r>
          </a:p>
          <a:p>
            <a:pPr marL="0" indent="0">
              <a:buNone/>
            </a:pPr>
            <a:endParaRPr lang="en-GB" sz="3200" dirty="0"/>
          </a:p>
          <a:p>
            <a:pPr marL="171450" lvl="1" indent="0">
              <a:buNone/>
            </a:pPr>
            <a:endParaRPr lang="en-GB" sz="3000" dirty="0" smtClean="0"/>
          </a:p>
        </p:txBody>
      </p:sp>
    </p:spTree>
    <p:extLst>
      <p:ext uri="{BB962C8B-B14F-4D97-AF65-F5344CB8AC3E}">
        <p14:creationId xmlns:p14="http://schemas.microsoft.com/office/powerpoint/2010/main" val="9732662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z="4000" b="1" dirty="0" smtClean="0"/>
              <a:t>ADVERTISEMENT – AIDA MODEL</a:t>
            </a:r>
            <a:endParaRPr lang="en-GB" sz="4000" b="1" dirty="0"/>
          </a:p>
        </p:txBody>
      </p:sp>
      <p:sp>
        <p:nvSpPr>
          <p:cNvPr id="3" name="Zástupný symbol pro obsah 2"/>
          <p:cNvSpPr>
            <a:spLocks noGrp="1"/>
          </p:cNvSpPr>
          <p:nvPr>
            <p:ph sz="quarter" idx="13"/>
          </p:nvPr>
        </p:nvSpPr>
        <p:spPr/>
        <p:txBody>
          <a:bodyPr>
            <a:normAutofit fontScale="92500" lnSpcReduction="10000"/>
          </a:bodyPr>
          <a:lstStyle/>
          <a:p>
            <a:pPr marL="0" lvl="1" indent="0">
              <a:buNone/>
            </a:pPr>
            <a:r>
              <a:rPr lang="cs-CZ" sz="3200" dirty="0" err="1" smtClean="0"/>
              <a:t>Advertising</a:t>
            </a:r>
            <a:r>
              <a:rPr lang="cs-CZ" sz="3200" dirty="0" smtClean="0"/>
              <a:t> </a:t>
            </a:r>
            <a:r>
              <a:rPr lang="cs-CZ" sz="3200" dirty="0" err="1" smtClean="0"/>
              <a:t>must</a:t>
            </a:r>
            <a:r>
              <a:rPr lang="cs-CZ" sz="3200" dirty="0" smtClean="0"/>
              <a:t> </a:t>
            </a:r>
            <a:r>
              <a:rPr lang="cs-CZ" sz="3200" dirty="0" err="1" smtClean="0"/>
              <a:t>be</a:t>
            </a:r>
            <a:r>
              <a:rPr lang="cs-CZ" sz="3200" dirty="0" smtClean="0"/>
              <a:t> AIDA:</a:t>
            </a:r>
          </a:p>
          <a:p>
            <a:pPr marL="0" lvl="1" indent="0">
              <a:buNone/>
            </a:pPr>
            <a:r>
              <a:rPr lang="en-GB" sz="3200" b="1" dirty="0" smtClean="0">
                <a:solidFill>
                  <a:srgbClr val="FF0000"/>
                </a:solidFill>
              </a:rPr>
              <a:t>A</a:t>
            </a:r>
            <a:r>
              <a:rPr lang="en-GB" sz="3200" b="1" dirty="0" smtClean="0"/>
              <a:t>ttention</a:t>
            </a:r>
            <a:r>
              <a:rPr lang="en-GB" sz="3200" b="1" dirty="0"/>
              <a:t>: </a:t>
            </a:r>
            <a:r>
              <a:rPr lang="en-GB" sz="3200" dirty="0"/>
              <a:t>Informs consumers that the product exists.</a:t>
            </a:r>
            <a:br>
              <a:rPr lang="en-GB" sz="3200" dirty="0"/>
            </a:br>
            <a:r>
              <a:rPr lang="en-GB" sz="3200" b="1" dirty="0" smtClean="0">
                <a:solidFill>
                  <a:srgbClr val="FF0000"/>
                </a:solidFill>
              </a:rPr>
              <a:t>I</a:t>
            </a:r>
            <a:r>
              <a:rPr lang="en-GB" sz="3200" b="1" dirty="0" smtClean="0"/>
              <a:t>nterest</a:t>
            </a:r>
            <a:r>
              <a:rPr lang="en-GB" sz="3200" b="1" dirty="0"/>
              <a:t>: </a:t>
            </a:r>
            <a:r>
              <a:rPr lang="en-GB" sz="3200" dirty="0"/>
              <a:t>Consumers need to become interested in the product.</a:t>
            </a:r>
            <a:br>
              <a:rPr lang="en-GB" sz="3200" dirty="0"/>
            </a:br>
            <a:r>
              <a:rPr lang="en-GB" sz="3200" b="1" dirty="0">
                <a:solidFill>
                  <a:srgbClr val="FF0000"/>
                </a:solidFill>
              </a:rPr>
              <a:t>D</a:t>
            </a:r>
            <a:r>
              <a:rPr lang="en-GB" sz="3200" b="1" dirty="0"/>
              <a:t>esire: </a:t>
            </a:r>
            <a:r>
              <a:rPr lang="en-GB" sz="3200" dirty="0"/>
              <a:t>Makes consumers want the product.</a:t>
            </a:r>
            <a:br>
              <a:rPr lang="en-GB" sz="3200" dirty="0"/>
            </a:br>
            <a:r>
              <a:rPr lang="en-GB" sz="3200" b="1" dirty="0">
                <a:solidFill>
                  <a:srgbClr val="FF0000"/>
                </a:solidFill>
              </a:rPr>
              <a:t>A</a:t>
            </a:r>
            <a:r>
              <a:rPr lang="en-GB" sz="3200" b="1" dirty="0"/>
              <a:t>ction: </a:t>
            </a:r>
            <a:r>
              <a:rPr lang="en-GB" sz="3200" dirty="0"/>
              <a:t>Prompts consumers into buying the product.</a:t>
            </a:r>
            <a:br>
              <a:rPr lang="en-GB" sz="3200" dirty="0"/>
            </a:br>
            <a:r>
              <a:rPr lang="en-GB" sz="4000" dirty="0"/>
              <a:t/>
            </a:r>
            <a:br>
              <a:rPr lang="en-GB" sz="4000" dirty="0"/>
            </a:br>
            <a:endParaRPr lang="en-GB" sz="7200" dirty="0"/>
          </a:p>
          <a:p>
            <a:pPr marL="0" lvl="1" indent="0">
              <a:buNone/>
            </a:pPr>
            <a:endParaRPr lang="en-GB" sz="4800" dirty="0"/>
          </a:p>
        </p:txBody>
      </p:sp>
    </p:spTree>
    <p:extLst>
      <p:ext uri="{BB962C8B-B14F-4D97-AF65-F5344CB8AC3E}">
        <p14:creationId xmlns:p14="http://schemas.microsoft.com/office/powerpoint/2010/main" val="33247296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b="1" dirty="0" smtClean="0"/>
              <a:t>USED MEDIA OF ADVERTISING</a:t>
            </a:r>
            <a:endParaRPr lang="en-GB" b="1" dirty="0"/>
          </a:p>
        </p:txBody>
      </p:sp>
      <p:sp>
        <p:nvSpPr>
          <p:cNvPr id="17" name="Zástupný symbol pro obsah 2"/>
          <p:cNvSpPr>
            <a:spLocks noGrp="1"/>
          </p:cNvSpPr>
          <p:nvPr>
            <p:ph sz="quarter" idx="13"/>
          </p:nvPr>
        </p:nvSpPr>
        <p:spPr>
          <a:xfrm>
            <a:off x="274320" y="1298448"/>
            <a:ext cx="8595360" cy="5298904"/>
          </a:xfrm>
        </p:spPr>
        <p:txBody>
          <a:bodyPr>
            <a:normAutofit/>
          </a:bodyPr>
          <a:lstStyle/>
          <a:p>
            <a:pPr marL="265113" lvl="1" indent="-265113"/>
            <a:r>
              <a:rPr lang="cs-CZ" sz="3200" dirty="0" err="1" smtClean="0"/>
              <a:t>Television</a:t>
            </a:r>
            <a:endParaRPr lang="cs-CZ" sz="3200" dirty="0" smtClean="0"/>
          </a:p>
          <a:p>
            <a:pPr marL="265113" lvl="1" indent="-265113"/>
            <a:r>
              <a:rPr lang="cs-CZ" sz="3200" dirty="0" smtClean="0"/>
              <a:t>Internet</a:t>
            </a:r>
          </a:p>
          <a:p>
            <a:pPr marL="265113" lvl="1" indent="-265113"/>
            <a:r>
              <a:rPr lang="cs-CZ" sz="3200" dirty="0" err="1" smtClean="0"/>
              <a:t>Radio</a:t>
            </a:r>
            <a:endParaRPr lang="cs-CZ" sz="3200" dirty="0" smtClean="0"/>
          </a:p>
          <a:p>
            <a:pPr marL="265113" lvl="1" indent="-265113"/>
            <a:r>
              <a:rPr lang="cs-CZ" sz="3200" dirty="0" err="1" smtClean="0"/>
              <a:t>Newspaper</a:t>
            </a:r>
            <a:endParaRPr lang="cs-CZ" sz="3200" dirty="0" smtClean="0"/>
          </a:p>
          <a:p>
            <a:pPr marL="265113" lvl="1" indent="-265113"/>
            <a:r>
              <a:rPr lang="cs-CZ" sz="3200" dirty="0" err="1" smtClean="0"/>
              <a:t>Magazines</a:t>
            </a:r>
            <a:endParaRPr lang="cs-CZ" sz="3200" dirty="0" smtClean="0"/>
          </a:p>
          <a:p>
            <a:pPr marL="265113" lvl="1" indent="-265113"/>
            <a:r>
              <a:rPr lang="cs-CZ" sz="3200" dirty="0" err="1" smtClean="0"/>
              <a:t>Posters</a:t>
            </a:r>
            <a:r>
              <a:rPr lang="cs-CZ" sz="3200" dirty="0" smtClean="0"/>
              <a:t> and </a:t>
            </a:r>
            <a:r>
              <a:rPr lang="cs-CZ" sz="3200" dirty="0" err="1" smtClean="0"/>
              <a:t>billboards</a:t>
            </a:r>
            <a:endParaRPr lang="cs-CZ" sz="3200" dirty="0" smtClean="0"/>
          </a:p>
          <a:p>
            <a:pPr marL="265113" lvl="1" indent="-265113"/>
            <a:r>
              <a:rPr lang="cs-CZ" sz="3200" dirty="0" err="1" smtClean="0"/>
              <a:t>Leaflets</a:t>
            </a:r>
            <a:endParaRPr lang="cs-CZ" sz="3200" dirty="0" smtClean="0"/>
          </a:p>
          <a:p>
            <a:pPr marL="265113" lvl="1" indent="-265113"/>
            <a:r>
              <a:rPr lang="cs-CZ" sz="3200" dirty="0" err="1" smtClean="0"/>
              <a:t>Cinemas</a:t>
            </a:r>
            <a:endParaRPr lang="cs-CZ" sz="3200" dirty="0" smtClean="0"/>
          </a:p>
          <a:p>
            <a:pPr marL="265113" lvl="1" indent="-265113"/>
            <a:r>
              <a:rPr lang="cs-CZ" sz="3200" dirty="0" err="1" smtClean="0"/>
              <a:t>Others</a:t>
            </a:r>
            <a:r>
              <a:rPr lang="cs-CZ" sz="3200" dirty="0" smtClean="0"/>
              <a:t> (</a:t>
            </a:r>
            <a:r>
              <a:rPr lang="cs-CZ" sz="3200" dirty="0" err="1" smtClean="0"/>
              <a:t>cars</a:t>
            </a:r>
            <a:r>
              <a:rPr lang="cs-CZ" sz="3200" dirty="0" smtClean="0"/>
              <a:t>, </a:t>
            </a:r>
            <a:r>
              <a:rPr lang="cs-CZ" sz="3200" dirty="0" err="1" smtClean="0"/>
              <a:t>bags</a:t>
            </a:r>
            <a:endParaRPr lang="en-GB" sz="3200" dirty="0" smtClean="0"/>
          </a:p>
        </p:txBody>
      </p:sp>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0263" y="4797152"/>
            <a:ext cx="2255465" cy="1398388"/>
          </a:xfrm>
          <a:prstGeom prst="rect">
            <a:avLst/>
          </a:prstGeom>
        </p:spPr>
      </p:pic>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51920" y="1909961"/>
            <a:ext cx="2419350" cy="1885950"/>
          </a:xfrm>
          <a:prstGeom prst="rect">
            <a:avLst/>
          </a:prstGeom>
        </p:spPr>
      </p:pic>
      <p:pic>
        <p:nvPicPr>
          <p:cNvPr id="5" name="Obrázek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5728" y="3891740"/>
            <a:ext cx="2436862" cy="1218431"/>
          </a:xfrm>
          <a:prstGeom prst="rect">
            <a:avLst/>
          </a:prstGeom>
        </p:spPr>
      </p:pic>
      <p:pic>
        <p:nvPicPr>
          <p:cNvPr id="6" name="Obrázek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10172" y="1309680"/>
            <a:ext cx="1866842" cy="1543256"/>
          </a:xfrm>
          <a:prstGeom prst="rect">
            <a:avLst/>
          </a:prstGeom>
        </p:spPr>
      </p:pic>
    </p:spTree>
    <p:extLst>
      <p:ext uri="{BB962C8B-B14F-4D97-AF65-F5344CB8AC3E}">
        <p14:creationId xmlns:p14="http://schemas.microsoft.com/office/powerpoint/2010/main" val="19448377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smtClean="0"/>
              <a:t>TYPES OF ADVERTISING</a:t>
            </a:r>
            <a:endParaRPr lang="en-GB" b="1" dirty="0"/>
          </a:p>
        </p:txBody>
      </p:sp>
      <p:sp>
        <p:nvSpPr>
          <p:cNvPr id="3" name="Zástupný symbol pro obsah 2"/>
          <p:cNvSpPr>
            <a:spLocks noGrp="1"/>
          </p:cNvSpPr>
          <p:nvPr>
            <p:ph sz="quarter" idx="13"/>
          </p:nvPr>
        </p:nvSpPr>
        <p:spPr/>
        <p:txBody>
          <a:bodyPr>
            <a:noAutofit/>
          </a:bodyPr>
          <a:lstStyle/>
          <a:p>
            <a:pPr marL="263525" indent="-265113"/>
            <a:r>
              <a:rPr lang="en-GB" sz="3200" dirty="0" smtClean="0"/>
              <a:t>Informative advertising: Involves giving as much information about the product as possible. </a:t>
            </a:r>
          </a:p>
          <a:p>
            <a:pPr marL="263525" indent="-265113"/>
            <a:r>
              <a:rPr lang="en-GB" sz="3200" dirty="0" smtClean="0"/>
              <a:t>Persuasive advertising: Involves persuading consumers that they need</a:t>
            </a:r>
            <a:r>
              <a:rPr lang="en-GB" sz="3200" b="1" dirty="0" smtClean="0"/>
              <a:t> </a:t>
            </a:r>
            <a:r>
              <a:rPr lang="en-GB" sz="3200" dirty="0" smtClean="0"/>
              <a:t>the product and should buy it. </a:t>
            </a:r>
          </a:p>
          <a:p>
            <a:pPr marL="263525" indent="-265113"/>
            <a:r>
              <a:rPr lang="en-GB" sz="3200" dirty="0" err="1" smtClean="0"/>
              <a:t>Reminde</a:t>
            </a:r>
            <a:r>
              <a:rPr lang="en-GB" sz="3200" dirty="0" smtClean="0"/>
              <a:t> advertising: Involves</a:t>
            </a:r>
            <a:r>
              <a:rPr lang="en-GB" sz="3200" dirty="0" smtClean="0"/>
              <a:t> reminding a existing product or service to repeat shopping. </a:t>
            </a:r>
            <a:r>
              <a:rPr lang="en-GB" sz="3200" dirty="0"/>
              <a:t/>
            </a:r>
            <a:br>
              <a:rPr lang="en-GB" sz="3200" dirty="0"/>
            </a:br>
            <a:r>
              <a:rPr lang="en-GB" sz="3200" dirty="0"/>
              <a:t/>
            </a:r>
            <a:br>
              <a:rPr lang="en-GB" sz="3200" dirty="0"/>
            </a:br>
            <a:endParaRPr lang="cs-CZ" sz="3200" dirty="0" smtClean="0"/>
          </a:p>
        </p:txBody>
      </p:sp>
    </p:spTree>
    <p:extLst>
      <p:ext uri="{BB962C8B-B14F-4D97-AF65-F5344CB8AC3E}">
        <p14:creationId xmlns:p14="http://schemas.microsoft.com/office/powerpoint/2010/main" val="31917811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smtClean="0"/>
              <a:t>SALES PROMOTION</a:t>
            </a:r>
            <a:endParaRPr lang="en-GB" b="1" dirty="0"/>
          </a:p>
        </p:txBody>
      </p:sp>
      <p:sp>
        <p:nvSpPr>
          <p:cNvPr id="3" name="Zástupný symbol pro obsah 2"/>
          <p:cNvSpPr>
            <a:spLocks noGrp="1"/>
          </p:cNvSpPr>
          <p:nvPr>
            <p:ph sz="quarter" idx="13"/>
          </p:nvPr>
        </p:nvSpPr>
        <p:spPr/>
        <p:txBody>
          <a:bodyPr>
            <a:normAutofit/>
          </a:bodyPr>
          <a:lstStyle/>
          <a:p>
            <a:pPr marL="266700" indent="-268288"/>
            <a:r>
              <a:rPr lang="cs-CZ" sz="3200" dirty="0"/>
              <a:t>I</a:t>
            </a:r>
            <a:r>
              <a:rPr lang="en-GB" sz="3200" dirty="0" smtClean="0"/>
              <a:t>s </a:t>
            </a:r>
            <a:r>
              <a:rPr lang="en-GB" sz="3200" dirty="0"/>
              <a:t>usually used to support</a:t>
            </a:r>
            <a:r>
              <a:rPr lang="en-GB" sz="3200" b="1" dirty="0"/>
              <a:t> </a:t>
            </a:r>
            <a:r>
              <a:rPr lang="en-GB" sz="3200" dirty="0"/>
              <a:t>advertising and to encourage new or existing customers to buy the product. </a:t>
            </a:r>
            <a:endParaRPr lang="cs-CZ" sz="3200" dirty="0" smtClean="0"/>
          </a:p>
          <a:p>
            <a:pPr marL="266700" indent="-268288"/>
            <a:r>
              <a:rPr lang="en-GB" sz="3200" dirty="0" smtClean="0"/>
              <a:t>Its </a:t>
            </a:r>
            <a:r>
              <a:rPr lang="en-GB" sz="3200" dirty="0"/>
              <a:t>main function is to boost sales in the </a:t>
            </a:r>
            <a:r>
              <a:rPr lang="en-GB" sz="3200" b="1" dirty="0"/>
              <a:t>short-term</a:t>
            </a:r>
            <a:r>
              <a:rPr lang="en-GB" sz="3200" dirty="0"/>
              <a:t>, but not in the long term. </a:t>
            </a:r>
            <a:endParaRPr lang="cs-CZ" sz="3200" dirty="0" smtClean="0"/>
          </a:p>
        </p:txBody>
      </p:sp>
    </p:spTree>
    <p:extLst>
      <p:ext uri="{BB962C8B-B14F-4D97-AF65-F5344CB8AC3E}">
        <p14:creationId xmlns:p14="http://schemas.microsoft.com/office/powerpoint/2010/main" val="12906339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smtClean="0"/>
              <a:t>TYPES OF </a:t>
            </a:r>
            <a:r>
              <a:rPr lang="cs-CZ" b="1" dirty="0" smtClean="0"/>
              <a:t>SALES PROMOTION</a:t>
            </a:r>
            <a:endParaRPr lang="en-GB" b="1" dirty="0"/>
          </a:p>
        </p:txBody>
      </p:sp>
      <p:sp>
        <p:nvSpPr>
          <p:cNvPr id="3" name="Zástupný symbol pro obsah 2"/>
          <p:cNvSpPr>
            <a:spLocks noGrp="1"/>
          </p:cNvSpPr>
          <p:nvPr>
            <p:ph sz="quarter" idx="13"/>
          </p:nvPr>
        </p:nvSpPr>
        <p:spPr>
          <a:xfrm>
            <a:off x="274320" y="1298448"/>
            <a:ext cx="8595360" cy="5370912"/>
          </a:xfrm>
        </p:spPr>
        <p:txBody>
          <a:bodyPr>
            <a:normAutofit lnSpcReduction="10000"/>
          </a:bodyPr>
          <a:lstStyle/>
          <a:p>
            <a:r>
              <a:rPr lang="cs-CZ" sz="3200" dirty="0" err="1" smtClean="0"/>
              <a:t>Price</a:t>
            </a:r>
            <a:r>
              <a:rPr lang="cs-CZ" sz="3200" dirty="0" smtClean="0"/>
              <a:t> </a:t>
            </a:r>
            <a:r>
              <a:rPr lang="cs-CZ" sz="3200" dirty="0" err="1" smtClean="0"/>
              <a:t>reductions</a:t>
            </a:r>
            <a:endParaRPr lang="cs-CZ" sz="3200" dirty="0" smtClean="0"/>
          </a:p>
          <a:p>
            <a:pPr marL="0" indent="0">
              <a:buNone/>
            </a:pPr>
            <a:endParaRPr lang="cs-CZ" sz="3200" dirty="0" smtClean="0"/>
          </a:p>
          <a:p>
            <a:endParaRPr lang="cs-CZ" sz="3200" dirty="0" smtClean="0"/>
          </a:p>
          <a:p>
            <a:endParaRPr lang="cs-CZ" sz="3200" dirty="0"/>
          </a:p>
          <a:p>
            <a:r>
              <a:rPr lang="cs-CZ" sz="3200" dirty="0" err="1" smtClean="0"/>
              <a:t>Gifts</a:t>
            </a:r>
            <a:endParaRPr lang="cs-CZ" sz="3200" dirty="0" smtClean="0"/>
          </a:p>
          <a:p>
            <a:pPr marL="0" indent="0">
              <a:buNone/>
            </a:pPr>
            <a:endParaRPr lang="cs-CZ" sz="3200" dirty="0"/>
          </a:p>
          <a:p>
            <a:pPr marL="0" indent="0">
              <a:buNone/>
            </a:pPr>
            <a:endParaRPr lang="cs-CZ" sz="3200" dirty="0" smtClean="0"/>
          </a:p>
          <a:p>
            <a:r>
              <a:rPr lang="cs-CZ" sz="3200" dirty="0" err="1" smtClean="0"/>
              <a:t>Competitions</a:t>
            </a:r>
            <a:endParaRPr lang="cs-CZ" sz="3200" dirty="0" smtClean="0"/>
          </a:p>
          <a:p>
            <a:pPr marL="0" indent="0">
              <a:buNone/>
            </a:pPr>
            <a:r>
              <a:rPr lang="en-GB" sz="3200" dirty="0"/>
              <a:t/>
            </a:r>
            <a:br>
              <a:rPr lang="en-GB" sz="3200" dirty="0"/>
            </a:br>
            <a:endParaRPr lang="en-GB" sz="3000" dirty="0"/>
          </a:p>
        </p:txBody>
      </p:sp>
      <p:grpSp>
        <p:nvGrpSpPr>
          <p:cNvPr id="15" name="Skupina 14"/>
          <p:cNvGrpSpPr/>
          <p:nvPr/>
        </p:nvGrpSpPr>
        <p:grpSpPr>
          <a:xfrm>
            <a:off x="3707904" y="1101841"/>
            <a:ext cx="4176464" cy="1848024"/>
            <a:chOff x="3707904" y="1101841"/>
            <a:chExt cx="4176464" cy="1848024"/>
          </a:xfrm>
        </p:grpSpPr>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7904" y="1702090"/>
              <a:ext cx="1428750" cy="1247775"/>
            </a:xfrm>
            <a:prstGeom prst="rect">
              <a:avLst/>
            </a:prstGeom>
          </p:spPr>
        </p:pic>
        <p:grpSp>
          <p:nvGrpSpPr>
            <p:cNvPr id="14" name="Skupina 13"/>
            <p:cNvGrpSpPr/>
            <p:nvPr/>
          </p:nvGrpSpPr>
          <p:grpSpPr>
            <a:xfrm>
              <a:off x="5364088" y="1101841"/>
              <a:ext cx="2520280" cy="1296144"/>
              <a:chOff x="5508104" y="1052736"/>
              <a:chExt cx="2520280" cy="1296144"/>
            </a:xfrm>
          </p:grpSpPr>
          <p:sp>
            <p:nvSpPr>
              <p:cNvPr id="5" name="Oválný popisek 4"/>
              <p:cNvSpPr/>
              <p:nvPr/>
            </p:nvSpPr>
            <p:spPr>
              <a:xfrm>
                <a:off x="5508104" y="1052736"/>
                <a:ext cx="2520280" cy="1296144"/>
              </a:xfrm>
              <a:prstGeom prst="wedgeEllipseCallout">
                <a:avLst>
                  <a:gd name="adj1" fmla="val -66905"/>
                  <a:gd name="adj2" fmla="val 48726"/>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000" b="1" dirty="0" smtClean="0">
                    <a:solidFill>
                      <a:srgbClr val="FF0000"/>
                    </a:solidFill>
                  </a:rPr>
                  <a:t>DISCOUNT!!!</a:t>
                </a:r>
              </a:p>
              <a:p>
                <a:pPr algn="ctr"/>
                <a:r>
                  <a:rPr lang="cs-CZ" sz="2000" b="1" dirty="0">
                    <a:solidFill>
                      <a:srgbClr val="FF0000"/>
                    </a:solidFill>
                  </a:rPr>
                  <a:t>5</a:t>
                </a:r>
                <a:r>
                  <a:rPr lang="cs-CZ" sz="2000" b="1" dirty="0" smtClean="0">
                    <a:solidFill>
                      <a:srgbClr val="FF0000"/>
                    </a:solidFill>
                  </a:rPr>
                  <a:t>0%</a:t>
                </a:r>
              </a:p>
              <a:p>
                <a:pPr algn="ctr"/>
                <a:r>
                  <a:rPr lang="cs-CZ" sz="2000" b="1" dirty="0" smtClean="0">
                    <a:solidFill>
                      <a:schemeClr val="tx1"/>
                    </a:solidFill>
                  </a:rPr>
                  <a:t>299,-    150,-</a:t>
                </a:r>
              </a:p>
            </p:txBody>
          </p:sp>
          <p:cxnSp>
            <p:nvCxnSpPr>
              <p:cNvPr id="12" name="Přímá spojnice 11"/>
              <p:cNvCxnSpPr/>
              <p:nvPr/>
            </p:nvCxnSpPr>
            <p:spPr>
              <a:xfrm>
                <a:off x="6156176" y="1700808"/>
                <a:ext cx="360040" cy="432048"/>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19" name="Skupina 18"/>
          <p:cNvGrpSpPr/>
          <p:nvPr/>
        </p:nvGrpSpPr>
        <p:grpSpPr>
          <a:xfrm>
            <a:off x="2289182" y="3257452"/>
            <a:ext cx="3112363" cy="1238250"/>
            <a:chOff x="2416614" y="3202051"/>
            <a:chExt cx="3112363" cy="1238250"/>
          </a:xfrm>
        </p:grpSpPr>
        <p:pic>
          <p:nvPicPr>
            <p:cNvPr id="16" name="Obrázek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6614" y="3202051"/>
              <a:ext cx="1428750" cy="1238250"/>
            </a:xfrm>
            <a:prstGeom prst="rect">
              <a:avLst/>
            </a:prstGeom>
          </p:spPr>
        </p:pic>
        <p:pic>
          <p:nvPicPr>
            <p:cNvPr id="17" name="Obrázek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0757" y="3429000"/>
              <a:ext cx="698220" cy="895154"/>
            </a:xfrm>
            <a:prstGeom prst="rect">
              <a:avLst/>
            </a:prstGeom>
          </p:spPr>
        </p:pic>
        <p:sp>
          <p:nvSpPr>
            <p:cNvPr id="18" name="Kříž 17"/>
            <p:cNvSpPr/>
            <p:nvPr/>
          </p:nvSpPr>
          <p:spPr>
            <a:xfrm>
              <a:off x="4139952" y="3725926"/>
              <a:ext cx="432048" cy="423154"/>
            </a:xfrm>
            <a:prstGeom prst="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 name="Oválný popisek 19"/>
          <p:cNvSpPr/>
          <p:nvPr/>
        </p:nvSpPr>
        <p:spPr>
          <a:xfrm>
            <a:off x="6012160" y="2774792"/>
            <a:ext cx="2952328" cy="1429689"/>
          </a:xfrm>
          <a:prstGeom prst="wedgeEllipseCallout">
            <a:avLst>
              <a:gd name="adj1" fmla="val -68559"/>
              <a:gd name="adj2" fmla="val 33340"/>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400" b="1" dirty="0" smtClean="0">
                <a:solidFill>
                  <a:schemeClr val="tx1"/>
                </a:solidFill>
              </a:rPr>
              <a:t>Buy a hamburger, </a:t>
            </a:r>
            <a:r>
              <a:rPr lang="cs-CZ" sz="2400" b="1" dirty="0" err="1" smtClean="0">
                <a:solidFill>
                  <a:schemeClr val="tx1"/>
                </a:solidFill>
              </a:rPr>
              <a:t>get</a:t>
            </a:r>
            <a:r>
              <a:rPr lang="cs-CZ" sz="2400" b="1" dirty="0" smtClean="0">
                <a:solidFill>
                  <a:schemeClr val="tx1"/>
                </a:solidFill>
              </a:rPr>
              <a:t> a </a:t>
            </a:r>
            <a:r>
              <a:rPr lang="cs-CZ" sz="2400" b="1" dirty="0" err="1" smtClean="0">
                <a:solidFill>
                  <a:schemeClr val="tx1"/>
                </a:solidFill>
              </a:rPr>
              <a:t>toy</a:t>
            </a:r>
            <a:r>
              <a:rPr lang="cs-CZ" sz="2400" b="1" dirty="0" smtClean="0">
                <a:solidFill>
                  <a:schemeClr val="tx1"/>
                </a:solidFill>
              </a:rPr>
              <a:t>.</a:t>
            </a:r>
            <a:endParaRPr lang="en-GB" sz="2400" b="1" dirty="0">
              <a:solidFill>
                <a:schemeClr val="tx1"/>
              </a:solidFill>
            </a:endParaRPr>
          </a:p>
        </p:txBody>
      </p:sp>
      <p:grpSp>
        <p:nvGrpSpPr>
          <p:cNvPr id="46" name="Skupina 45"/>
          <p:cNvGrpSpPr/>
          <p:nvPr/>
        </p:nvGrpSpPr>
        <p:grpSpPr>
          <a:xfrm>
            <a:off x="3288944" y="4690766"/>
            <a:ext cx="4717807" cy="1906586"/>
            <a:chOff x="3288944" y="4690766"/>
            <a:chExt cx="4717807" cy="1906586"/>
          </a:xfrm>
        </p:grpSpPr>
        <p:grpSp>
          <p:nvGrpSpPr>
            <p:cNvPr id="44" name="Skupina 43"/>
            <p:cNvGrpSpPr/>
            <p:nvPr/>
          </p:nvGrpSpPr>
          <p:grpSpPr>
            <a:xfrm>
              <a:off x="3288944" y="5157192"/>
              <a:ext cx="837919" cy="1440160"/>
              <a:chOff x="3288944" y="5157192"/>
              <a:chExt cx="837919" cy="1440160"/>
            </a:xfrm>
          </p:grpSpPr>
          <p:grpSp>
            <p:nvGrpSpPr>
              <p:cNvPr id="36" name="Skupina 35"/>
              <p:cNvGrpSpPr/>
              <p:nvPr/>
            </p:nvGrpSpPr>
            <p:grpSpPr>
              <a:xfrm>
                <a:off x="3288944" y="5157192"/>
                <a:ext cx="837919" cy="1440160"/>
                <a:chOff x="4571998" y="4894312"/>
                <a:chExt cx="837919" cy="1440160"/>
              </a:xfrm>
            </p:grpSpPr>
            <p:cxnSp>
              <p:nvCxnSpPr>
                <p:cNvPr id="24" name="Přímá spojnice 23"/>
                <p:cNvCxnSpPr/>
                <p:nvPr/>
              </p:nvCxnSpPr>
              <p:spPr>
                <a:xfrm>
                  <a:off x="4572000" y="4894312"/>
                  <a:ext cx="0" cy="14401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Přímá spojnice 24"/>
                <p:cNvCxnSpPr/>
                <p:nvPr/>
              </p:nvCxnSpPr>
              <p:spPr>
                <a:xfrm>
                  <a:off x="4860032" y="4894312"/>
                  <a:ext cx="0" cy="14401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Přímá spojnice 25"/>
                <p:cNvCxnSpPr/>
                <p:nvPr/>
              </p:nvCxnSpPr>
              <p:spPr>
                <a:xfrm>
                  <a:off x="5136654" y="4894312"/>
                  <a:ext cx="0" cy="14401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Přímá spojnice 26"/>
                <p:cNvCxnSpPr/>
                <p:nvPr/>
              </p:nvCxnSpPr>
              <p:spPr>
                <a:xfrm>
                  <a:off x="5401545" y="4894312"/>
                  <a:ext cx="0" cy="144016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Přímá spojnice 27"/>
                <p:cNvCxnSpPr/>
                <p:nvPr/>
              </p:nvCxnSpPr>
              <p:spPr>
                <a:xfrm>
                  <a:off x="4572000" y="4894312"/>
                  <a:ext cx="8295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Přímá spojnice 30"/>
                <p:cNvCxnSpPr/>
                <p:nvPr/>
              </p:nvCxnSpPr>
              <p:spPr>
                <a:xfrm>
                  <a:off x="4580372" y="5157192"/>
                  <a:ext cx="8295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Přímá spojnice 31"/>
                <p:cNvCxnSpPr/>
                <p:nvPr/>
              </p:nvCxnSpPr>
              <p:spPr>
                <a:xfrm>
                  <a:off x="4571999" y="5445224"/>
                  <a:ext cx="8295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Přímá spojnice 32"/>
                <p:cNvCxnSpPr/>
                <p:nvPr/>
              </p:nvCxnSpPr>
              <p:spPr>
                <a:xfrm>
                  <a:off x="4580372" y="5733256"/>
                  <a:ext cx="8295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Přímá spojnice 33"/>
                <p:cNvCxnSpPr/>
                <p:nvPr/>
              </p:nvCxnSpPr>
              <p:spPr>
                <a:xfrm>
                  <a:off x="4571998" y="6021288"/>
                  <a:ext cx="8295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Přímá spojnice 34"/>
                <p:cNvCxnSpPr/>
                <p:nvPr/>
              </p:nvCxnSpPr>
              <p:spPr>
                <a:xfrm>
                  <a:off x="4580372" y="6334472"/>
                  <a:ext cx="82954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7" name="Volný tvar 36"/>
              <p:cNvSpPr/>
              <p:nvPr/>
            </p:nvSpPr>
            <p:spPr>
              <a:xfrm>
                <a:off x="3352800" y="5175658"/>
                <a:ext cx="152125" cy="187604"/>
              </a:xfrm>
              <a:custGeom>
                <a:avLst/>
                <a:gdLst>
                  <a:gd name="connsiteX0" fmla="*/ 0 w 152125"/>
                  <a:gd name="connsiteY0" fmla="*/ 107542 h 187604"/>
                  <a:gd name="connsiteX1" fmla="*/ 72571 w 152125"/>
                  <a:gd name="connsiteY1" fmla="*/ 180113 h 187604"/>
                  <a:gd name="connsiteX2" fmla="*/ 72571 w 152125"/>
                  <a:gd name="connsiteY2" fmla="*/ 165599 h 187604"/>
                  <a:gd name="connsiteX3" fmla="*/ 145143 w 152125"/>
                  <a:gd name="connsiteY3" fmla="*/ 5942 h 187604"/>
                  <a:gd name="connsiteX4" fmla="*/ 145143 w 152125"/>
                  <a:gd name="connsiteY4" fmla="*/ 49485 h 18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25" h="187604">
                    <a:moveTo>
                      <a:pt x="0" y="107542"/>
                    </a:moveTo>
                    <a:cubicBezTo>
                      <a:pt x="24190" y="131732"/>
                      <a:pt x="60476" y="170437"/>
                      <a:pt x="72571" y="180113"/>
                    </a:cubicBezTo>
                    <a:cubicBezTo>
                      <a:pt x="84666" y="189789"/>
                      <a:pt x="60476" y="194628"/>
                      <a:pt x="72571" y="165599"/>
                    </a:cubicBezTo>
                    <a:cubicBezTo>
                      <a:pt x="84666" y="136571"/>
                      <a:pt x="133048" y="25294"/>
                      <a:pt x="145143" y="5942"/>
                    </a:cubicBezTo>
                    <a:cubicBezTo>
                      <a:pt x="157238" y="-13410"/>
                      <a:pt x="151190" y="18037"/>
                      <a:pt x="145143" y="49485"/>
                    </a:cubicBezTo>
                  </a:path>
                </a:pathLst>
              </a:cu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38" name="Volný tvar 37"/>
              <p:cNvSpPr/>
              <p:nvPr/>
            </p:nvSpPr>
            <p:spPr>
              <a:xfrm>
                <a:off x="3636027" y="5232468"/>
                <a:ext cx="152125" cy="187604"/>
              </a:xfrm>
              <a:custGeom>
                <a:avLst/>
                <a:gdLst>
                  <a:gd name="connsiteX0" fmla="*/ 0 w 152125"/>
                  <a:gd name="connsiteY0" fmla="*/ 107542 h 187604"/>
                  <a:gd name="connsiteX1" fmla="*/ 72571 w 152125"/>
                  <a:gd name="connsiteY1" fmla="*/ 180113 h 187604"/>
                  <a:gd name="connsiteX2" fmla="*/ 72571 w 152125"/>
                  <a:gd name="connsiteY2" fmla="*/ 165599 h 187604"/>
                  <a:gd name="connsiteX3" fmla="*/ 145143 w 152125"/>
                  <a:gd name="connsiteY3" fmla="*/ 5942 h 187604"/>
                  <a:gd name="connsiteX4" fmla="*/ 145143 w 152125"/>
                  <a:gd name="connsiteY4" fmla="*/ 49485 h 18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25" h="187604">
                    <a:moveTo>
                      <a:pt x="0" y="107542"/>
                    </a:moveTo>
                    <a:cubicBezTo>
                      <a:pt x="24190" y="131732"/>
                      <a:pt x="60476" y="170437"/>
                      <a:pt x="72571" y="180113"/>
                    </a:cubicBezTo>
                    <a:cubicBezTo>
                      <a:pt x="84666" y="189789"/>
                      <a:pt x="60476" y="194628"/>
                      <a:pt x="72571" y="165599"/>
                    </a:cubicBezTo>
                    <a:cubicBezTo>
                      <a:pt x="84666" y="136571"/>
                      <a:pt x="133048" y="25294"/>
                      <a:pt x="145143" y="5942"/>
                    </a:cubicBezTo>
                    <a:cubicBezTo>
                      <a:pt x="157238" y="-13410"/>
                      <a:pt x="151190" y="18037"/>
                      <a:pt x="145143" y="49485"/>
                    </a:cubicBezTo>
                  </a:path>
                </a:pathLst>
              </a:cu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39" name="Volný tvar 38"/>
              <p:cNvSpPr/>
              <p:nvPr/>
            </p:nvSpPr>
            <p:spPr>
              <a:xfrm>
                <a:off x="3860395" y="5191487"/>
                <a:ext cx="152125" cy="187604"/>
              </a:xfrm>
              <a:custGeom>
                <a:avLst/>
                <a:gdLst>
                  <a:gd name="connsiteX0" fmla="*/ 0 w 152125"/>
                  <a:gd name="connsiteY0" fmla="*/ 107542 h 187604"/>
                  <a:gd name="connsiteX1" fmla="*/ 72571 w 152125"/>
                  <a:gd name="connsiteY1" fmla="*/ 180113 h 187604"/>
                  <a:gd name="connsiteX2" fmla="*/ 72571 w 152125"/>
                  <a:gd name="connsiteY2" fmla="*/ 165599 h 187604"/>
                  <a:gd name="connsiteX3" fmla="*/ 145143 w 152125"/>
                  <a:gd name="connsiteY3" fmla="*/ 5942 h 187604"/>
                  <a:gd name="connsiteX4" fmla="*/ 145143 w 152125"/>
                  <a:gd name="connsiteY4" fmla="*/ 49485 h 18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25" h="187604">
                    <a:moveTo>
                      <a:pt x="0" y="107542"/>
                    </a:moveTo>
                    <a:cubicBezTo>
                      <a:pt x="24190" y="131732"/>
                      <a:pt x="60476" y="170437"/>
                      <a:pt x="72571" y="180113"/>
                    </a:cubicBezTo>
                    <a:cubicBezTo>
                      <a:pt x="84666" y="189789"/>
                      <a:pt x="60476" y="194628"/>
                      <a:pt x="72571" y="165599"/>
                    </a:cubicBezTo>
                    <a:cubicBezTo>
                      <a:pt x="84666" y="136571"/>
                      <a:pt x="133048" y="25294"/>
                      <a:pt x="145143" y="5942"/>
                    </a:cubicBezTo>
                    <a:cubicBezTo>
                      <a:pt x="157238" y="-13410"/>
                      <a:pt x="151190" y="18037"/>
                      <a:pt x="145143" y="49485"/>
                    </a:cubicBezTo>
                  </a:path>
                </a:pathLst>
              </a:cu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40" name="Volný tvar 39"/>
              <p:cNvSpPr/>
              <p:nvPr/>
            </p:nvSpPr>
            <p:spPr>
              <a:xfrm>
                <a:off x="3352800" y="5453826"/>
                <a:ext cx="152125" cy="187604"/>
              </a:xfrm>
              <a:custGeom>
                <a:avLst/>
                <a:gdLst>
                  <a:gd name="connsiteX0" fmla="*/ 0 w 152125"/>
                  <a:gd name="connsiteY0" fmla="*/ 107542 h 187604"/>
                  <a:gd name="connsiteX1" fmla="*/ 72571 w 152125"/>
                  <a:gd name="connsiteY1" fmla="*/ 180113 h 187604"/>
                  <a:gd name="connsiteX2" fmla="*/ 72571 w 152125"/>
                  <a:gd name="connsiteY2" fmla="*/ 165599 h 187604"/>
                  <a:gd name="connsiteX3" fmla="*/ 145143 w 152125"/>
                  <a:gd name="connsiteY3" fmla="*/ 5942 h 187604"/>
                  <a:gd name="connsiteX4" fmla="*/ 145143 w 152125"/>
                  <a:gd name="connsiteY4" fmla="*/ 49485 h 18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25" h="187604">
                    <a:moveTo>
                      <a:pt x="0" y="107542"/>
                    </a:moveTo>
                    <a:cubicBezTo>
                      <a:pt x="24190" y="131732"/>
                      <a:pt x="60476" y="170437"/>
                      <a:pt x="72571" y="180113"/>
                    </a:cubicBezTo>
                    <a:cubicBezTo>
                      <a:pt x="84666" y="189789"/>
                      <a:pt x="60476" y="194628"/>
                      <a:pt x="72571" y="165599"/>
                    </a:cubicBezTo>
                    <a:cubicBezTo>
                      <a:pt x="84666" y="136571"/>
                      <a:pt x="133048" y="25294"/>
                      <a:pt x="145143" y="5942"/>
                    </a:cubicBezTo>
                    <a:cubicBezTo>
                      <a:pt x="157238" y="-13410"/>
                      <a:pt x="151190" y="18037"/>
                      <a:pt x="145143" y="49485"/>
                    </a:cubicBezTo>
                  </a:path>
                </a:pathLst>
              </a:cu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41" name="Volný tvar 40"/>
              <p:cNvSpPr/>
              <p:nvPr/>
            </p:nvSpPr>
            <p:spPr>
              <a:xfrm>
                <a:off x="3641869" y="5453826"/>
                <a:ext cx="152125" cy="187604"/>
              </a:xfrm>
              <a:custGeom>
                <a:avLst/>
                <a:gdLst>
                  <a:gd name="connsiteX0" fmla="*/ 0 w 152125"/>
                  <a:gd name="connsiteY0" fmla="*/ 107542 h 187604"/>
                  <a:gd name="connsiteX1" fmla="*/ 72571 w 152125"/>
                  <a:gd name="connsiteY1" fmla="*/ 180113 h 187604"/>
                  <a:gd name="connsiteX2" fmla="*/ 72571 w 152125"/>
                  <a:gd name="connsiteY2" fmla="*/ 165599 h 187604"/>
                  <a:gd name="connsiteX3" fmla="*/ 145143 w 152125"/>
                  <a:gd name="connsiteY3" fmla="*/ 5942 h 187604"/>
                  <a:gd name="connsiteX4" fmla="*/ 145143 w 152125"/>
                  <a:gd name="connsiteY4" fmla="*/ 49485 h 18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25" h="187604">
                    <a:moveTo>
                      <a:pt x="0" y="107542"/>
                    </a:moveTo>
                    <a:cubicBezTo>
                      <a:pt x="24190" y="131732"/>
                      <a:pt x="60476" y="170437"/>
                      <a:pt x="72571" y="180113"/>
                    </a:cubicBezTo>
                    <a:cubicBezTo>
                      <a:pt x="84666" y="189789"/>
                      <a:pt x="60476" y="194628"/>
                      <a:pt x="72571" y="165599"/>
                    </a:cubicBezTo>
                    <a:cubicBezTo>
                      <a:pt x="84666" y="136571"/>
                      <a:pt x="133048" y="25294"/>
                      <a:pt x="145143" y="5942"/>
                    </a:cubicBezTo>
                    <a:cubicBezTo>
                      <a:pt x="157238" y="-13410"/>
                      <a:pt x="151190" y="18037"/>
                      <a:pt x="145143" y="49485"/>
                    </a:cubicBezTo>
                  </a:path>
                </a:pathLst>
              </a:cu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42" name="Volný tvar 41"/>
              <p:cNvSpPr/>
              <p:nvPr/>
            </p:nvSpPr>
            <p:spPr>
              <a:xfrm>
                <a:off x="3918176" y="5453826"/>
                <a:ext cx="152125" cy="187604"/>
              </a:xfrm>
              <a:custGeom>
                <a:avLst/>
                <a:gdLst>
                  <a:gd name="connsiteX0" fmla="*/ 0 w 152125"/>
                  <a:gd name="connsiteY0" fmla="*/ 107542 h 187604"/>
                  <a:gd name="connsiteX1" fmla="*/ 72571 w 152125"/>
                  <a:gd name="connsiteY1" fmla="*/ 180113 h 187604"/>
                  <a:gd name="connsiteX2" fmla="*/ 72571 w 152125"/>
                  <a:gd name="connsiteY2" fmla="*/ 165599 h 187604"/>
                  <a:gd name="connsiteX3" fmla="*/ 145143 w 152125"/>
                  <a:gd name="connsiteY3" fmla="*/ 5942 h 187604"/>
                  <a:gd name="connsiteX4" fmla="*/ 145143 w 152125"/>
                  <a:gd name="connsiteY4" fmla="*/ 49485 h 18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25" h="187604">
                    <a:moveTo>
                      <a:pt x="0" y="107542"/>
                    </a:moveTo>
                    <a:cubicBezTo>
                      <a:pt x="24190" y="131732"/>
                      <a:pt x="60476" y="170437"/>
                      <a:pt x="72571" y="180113"/>
                    </a:cubicBezTo>
                    <a:cubicBezTo>
                      <a:pt x="84666" y="189789"/>
                      <a:pt x="60476" y="194628"/>
                      <a:pt x="72571" y="165599"/>
                    </a:cubicBezTo>
                    <a:cubicBezTo>
                      <a:pt x="84666" y="136571"/>
                      <a:pt x="133048" y="25294"/>
                      <a:pt x="145143" y="5942"/>
                    </a:cubicBezTo>
                    <a:cubicBezTo>
                      <a:pt x="157238" y="-13410"/>
                      <a:pt x="151190" y="18037"/>
                      <a:pt x="145143" y="49485"/>
                    </a:cubicBezTo>
                  </a:path>
                </a:pathLst>
              </a:cu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sp>
            <p:nvSpPr>
              <p:cNvPr id="43" name="Volný tvar 42"/>
              <p:cNvSpPr/>
              <p:nvPr/>
            </p:nvSpPr>
            <p:spPr>
              <a:xfrm>
                <a:off x="3421086" y="5783470"/>
                <a:ext cx="152125" cy="187604"/>
              </a:xfrm>
              <a:custGeom>
                <a:avLst/>
                <a:gdLst>
                  <a:gd name="connsiteX0" fmla="*/ 0 w 152125"/>
                  <a:gd name="connsiteY0" fmla="*/ 107542 h 187604"/>
                  <a:gd name="connsiteX1" fmla="*/ 72571 w 152125"/>
                  <a:gd name="connsiteY1" fmla="*/ 180113 h 187604"/>
                  <a:gd name="connsiteX2" fmla="*/ 72571 w 152125"/>
                  <a:gd name="connsiteY2" fmla="*/ 165599 h 187604"/>
                  <a:gd name="connsiteX3" fmla="*/ 145143 w 152125"/>
                  <a:gd name="connsiteY3" fmla="*/ 5942 h 187604"/>
                  <a:gd name="connsiteX4" fmla="*/ 145143 w 152125"/>
                  <a:gd name="connsiteY4" fmla="*/ 49485 h 1876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25" h="187604">
                    <a:moveTo>
                      <a:pt x="0" y="107542"/>
                    </a:moveTo>
                    <a:cubicBezTo>
                      <a:pt x="24190" y="131732"/>
                      <a:pt x="60476" y="170437"/>
                      <a:pt x="72571" y="180113"/>
                    </a:cubicBezTo>
                    <a:cubicBezTo>
                      <a:pt x="84666" y="189789"/>
                      <a:pt x="60476" y="194628"/>
                      <a:pt x="72571" y="165599"/>
                    </a:cubicBezTo>
                    <a:cubicBezTo>
                      <a:pt x="84666" y="136571"/>
                      <a:pt x="133048" y="25294"/>
                      <a:pt x="145143" y="5942"/>
                    </a:cubicBezTo>
                    <a:cubicBezTo>
                      <a:pt x="157238" y="-13410"/>
                      <a:pt x="151190" y="18037"/>
                      <a:pt x="145143" y="49485"/>
                    </a:cubicBezTo>
                  </a:path>
                </a:pathLst>
              </a:cu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FF0000"/>
                  </a:solidFill>
                </a:endParaRPr>
              </a:p>
            </p:txBody>
          </p:sp>
        </p:grpSp>
        <p:sp>
          <p:nvSpPr>
            <p:cNvPr id="45" name="Oválný popisek 44"/>
            <p:cNvSpPr/>
            <p:nvPr/>
          </p:nvSpPr>
          <p:spPr>
            <a:xfrm>
              <a:off x="4658379" y="4690766"/>
              <a:ext cx="3348372" cy="1713724"/>
            </a:xfrm>
            <a:prstGeom prst="wedgeEllipseCallout">
              <a:avLst>
                <a:gd name="adj1" fmla="val -68559"/>
                <a:gd name="adj2" fmla="val 33340"/>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cs-CZ" sz="2400" b="1" dirty="0" err="1" smtClean="0">
                  <a:solidFill>
                    <a:schemeClr val="tx1"/>
                  </a:solidFill>
                </a:rPr>
                <a:t>If</a:t>
              </a:r>
              <a:r>
                <a:rPr lang="cs-CZ" sz="2400" b="1" dirty="0" smtClean="0">
                  <a:solidFill>
                    <a:schemeClr val="tx1"/>
                  </a:solidFill>
                </a:rPr>
                <a:t> </a:t>
              </a:r>
              <a:r>
                <a:rPr lang="cs-CZ" sz="2400" b="1" dirty="0" err="1" smtClean="0">
                  <a:solidFill>
                    <a:schemeClr val="tx1"/>
                  </a:solidFill>
                </a:rPr>
                <a:t>you</a:t>
              </a:r>
              <a:r>
                <a:rPr lang="cs-CZ" sz="2400" b="1" dirty="0" smtClean="0">
                  <a:solidFill>
                    <a:schemeClr val="tx1"/>
                  </a:solidFill>
                </a:rPr>
                <a:t> </a:t>
              </a:r>
              <a:r>
                <a:rPr lang="cs-CZ" sz="2400" b="1" dirty="0" err="1" smtClean="0">
                  <a:solidFill>
                    <a:schemeClr val="tx1"/>
                  </a:solidFill>
                </a:rPr>
                <a:t>get</a:t>
              </a:r>
              <a:r>
                <a:rPr lang="cs-CZ" sz="2400" b="1" dirty="0" smtClean="0">
                  <a:solidFill>
                    <a:schemeClr val="tx1"/>
                  </a:solidFill>
                </a:rPr>
                <a:t> </a:t>
              </a:r>
              <a:r>
                <a:rPr lang="cs-CZ" sz="2400" b="1" dirty="0" err="1" smtClean="0">
                  <a:solidFill>
                    <a:schemeClr val="tx1"/>
                  </a:solidFill>
                </a:rPr>
                <a:t>all</a:t>
              </a:r>
              <a:r>
                <a:rPr lang="cs-CZ" sz="2400" b="1" dirty="0" smtClean="0">
                  <a:solidFill>
                    <a:schemeClr val="tx1"/>
                  </a:solidFill>
                </a:rPr>
                <a:t> </a:t>
              </a:r>
              <a:r>
                <a:rPr lang="cs-CZ" sz="2400" b="1" dirty="0" err="1" smtClean="0">
                  <a:solidFill>
                    <a:schemeClr val="tx1"/>
                  </a:solidFill>
                </a:rPr>
                <a:t>stickers</a:t>
              </a:r>
              <a:r>
                <a:rPr lang="cs-CZ" sz="2400" b="1" dirty="0" smtClean="0">
                  <a:solidFill>
                    <a:schemeClr val="tx1"/>
                  </a:solidFill>
                </a:rPr>
                <a:t>, </a:t>
              </a:r>
              <a:r>
                <a:rPr lang="cs-CZ" sz="2400" b="1" dirty="0" err="1" smtClean="0">
                  <a:solidFill>
                    <a:schemeClr val="tx1"/>
                  </a:solidFill>
                </a:rPr>
                <a:t>you</a:t>
              </a:r>
              <a:r>
                <a:rPr lang="cs-CZ" sz="2400" b="1" dirty="0" smtClean="0">
                  <a:solidFill>
                    <a:schemeClr val="tx1"/>
                  </a:solidFill>
                </a:rPr>
                <a:t> </a:t>
              </a:r>
              <a:r>
                <a:rPr lang="cs-CZ" sz="2400" b="1" dirty="0" err="1" smtClean="0">
                  <a:solidFill>
                    <a:schemeClr val="tx1"/>
                  </a:solidFill>
                </a:rPr>
                <a:t>get</a:t>
              </a:r>
              <a:r>
                <a:rPr lang="cs-CZ" sz="2400" b="1" dirty="0" smtClean="0">
                  <a:solidFill>
                    <a:schemeClr val="tx1"/>
                  </a:solidFill>
                </a:rPr>
                <a:t> a </a:t>
              </a:r>
              <a:r>
                <a:rPr lang="cs-CZ" sz="2400" b="1" dirty="0" err="1" smtClean="0">
                  <a:solidFill>
                    <a:schemeClr val="tx1"/>
                  </a:solidFill>
                </a:rPr>
                <a:t>new</a:t>
              </a:r>
              <a:r>
                <a:rPr lang="cs-CZ" sz="2400" b="1" dirty="0" smtClean="0">
                  <a:solidFill>
                    <a:schemeClr val="tx1"/>
                  </a:solidFill>
                </a:rPr>
                <a:t> </a:t>
              </a:r>
              <a:r>
                <a:rPr lang="cs-CZ" sz="2400" b="1" dirty="0" err="1" smtClean="0">
                  <a:solidFill>
                    <a:schemeClr val="tx1"/>
                  </a:solidFill>
                </a:rPr>
                <a:t>bottle</a:t>
              </a:r>
              <a:r>
                <a:rPr lang="cs-CZ" sz="2400" b="1" dirty="0" smtClean="0">
                  <a:solidFill>
                    <a:schemeClr val="tx1"/>
                  </a:solidFill>
                </a:rPr>
                <a:t> </a:t>
              </a:r>
              <a:r>
                <a:rPr lang="cs-CZ" sz="2400" b="1" dirty="0" err="1" smtClean="0">
                  <a:solidFill>
                    <a:schemeClr val="tx1"/>
                  </a:solidFill>
                </a:rPr>
                <a:t>of</a:t>
              </a:r>
              <a:r>
                <a:rPr lang="cs-CZ" sz="2400" b="1" dirty="0" smtClean="0">
                  <a:solidFill>
                    <a:schemeClr val="tx1"/>
                  </a:solidFill>
                </a:rPr>
                <a:t> </a:t>
              </a:r>
              <a:r>
                <a:rPr lang="cs-CZ" sz="2400" b="1" dirty="0" err="1" smtClean="0">
                  <a:solidFill>
                    <a:schemeClr val="tx1"/>
                  </a:solidFill>
                </a:rPr>
                <a:t>our</a:t>
              </a:r>
              <a:r>
                <a:rPr lang="cs-CZ" sz="2400" b="1" dirty="0" smtClean="0">
                  <a:solidFill>
                    <a:schemeClr val="tx1"/>
                  </a:solidFill>
                </a:rPr>
                <a:t> </a:t>
              </a:r>
              <a:r>
                <a:rPr lang="cs-CZ" sz="2400" b="1" dirty="0" err="1" smtClean="0">
                  <a:solidFill>
                    <a:schemeClr val="tx1"/>
                  </a:solidFill>
                </a:rPr>
                <a:t>juice</a:t>
              </a:r>
              <a:r>
                <a:rPr lang="cs-CZ" sz="2400" b="1" dirty="0" smtClean="0">
                  <a:solidFill>
                    <a:schemeClr val="tx1"/>
                  </a:solidFill>
                </a:rPr>
                <a:t>.</a:t>
              </a:r>
              <a:endParaRPr lang="en-GB" sz="2400" b="1" dirty="0">
                <a:solidFill>
                  <a:schemeClr val="tx1"/>
                </a:solidFill>
              </a:endParaRPr>
            </a:p>
          </p:txBody>
        </p:sp>
      </p:grpSp>
    </p:spTree>
    <p:extLst>
      <p:ext uri="{BB962C8B-B14F-4D97-AF65-F5344CB8AC3E}">
        <p14:creationId xmlns:p14="http://schemas.microsoft.com/office/powerpoint/2010/main" val="147311200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smtClean="0"/>
              <a:t>TYPES OF SALES PROMOTION</a:t>
            </a:r>
            <a:endParaRPr lang="en-GB" b="1" dirty="0"/>
          </a:p>
        </p:txBody>
      </p:sp>
      <p:sp>
        <p:nvSpPr>
          <p:cNvPr id="3" name="Zástupný symbol pro obsah 2"/>
          <p:cNvSpPr>
            <a:spLocks noGrp="1"/>
          </p:cNvSpPr>
          <p:nvPr>
            <p:ph sz="quarter" idx="13"/>
          </p:nvPr>
        </p:nvSpPr>
        <p:spPr>
          <a:xfrm>
            <a:off x="274320" y="1298448"/>
            <a:ext cx="8595360" cy="5298904"/>
          </a:xfrm>
        </p:spPr>
        <p:txBody>
          <a:bodyPr>
            <a:normAutofit/>
          </a:bodyPr>
          <a:lstStyle/>
          <a:p>
            <a:r>
              <a:rPr lang="cs-CZ" sz="3200" dirty="0"/>
              <a:t>Point </a:t>
            </a:r>
            <a:r>
              <a:rPr lang="cs-CZ" sz="3200" dirty="0" err="1"/>
              <a:t>of</a:t>
            </a:r>
            <a:r>
              <a:rPr lang="cs-CZ" sz="3200" dirty="0"/>
              <a:t> </a:t>
            </a:r>
            <a:r>
              <a:rPr lang="cs-CZ" sz="3200" dirty="0" err="1"/>
              <a:t>sale</a:t>
            </a:r>
            <a:r>
              <a:rPr lang="cs-CZ" sz="3200" dirty="0"/>
              <a:t> </a:t>
            </a:r>
            <a:r>
              <a:rPr lang="cs-CZ" sz="3200" dirty="0" err="1" smtClean="0"/>
              <a:t>displays</a:t>
            </a:r>
            <a:r>
              <a:rPr lang="cs-CZ" sz="3200" dirty="0" smtClean="0"/>
              <a:t> </a:t>
            </a:r>
            <a:r>
              <a:rPr lang="cs-CZ" sz="3200" dirty="0"/>
              <a:t>and </a:t>
            </a:r>
            <a:r>
              <a:rPr lang="cs-CZ" sz="3200" dirty="0" err="1" smtClean="0"/>
              <a:t>demonstrations</a:t>
            </a:r>
            <a:endParaRPr lang="cs-CZ" sz="3200" dirty="0" smtClean="0"/>
          </a:p>
          <a:p>
            <a:endParaRPr lang="cs-CZ" sz="3200" dirty="0"/>
          </a:p>
          <a:p>
            <a:pPr marL="0" indent="0">
              <a:buNone/>
            </a:pPr>
            <a:endParaRPr lang="cs-CZ" sz="3200" dirty="0" smtClean="0"/>
          </a:p>
          <a:p>
            <a:endParaRPr lang="cs-CZ" sz="3200" dirty="0"/>
          </a:p>
          <a:p>
            <a:r>
              <a:rPr lang="cs-CZ" sz="3200" dirty="0" err="1"/>
              <a:t>After</a:t>
            </a:r>
            <a:r>
              <a:rPr lang="cs-CZ" sz="3200" dirty="0"/>
              <a:t> sales </a:t>
            </a:r>
            <a:r>
              <a:rPr lang="cs-CZ" sz="3200" dirty="0" err="1"/>
              <a:t>service</a:t>
            </a:r>
            <a:endParaRPr lang="cs-CZ" sz="3200" dirty="0"/>
          </a:p>
          <a:p>
            <a:r>
              <a:rPr lang="cs-CZ" sz="3200" dirty="0" smtClean="0"/>
              <a:t>Free </a:t>
            </a:r>
            <a:r>
              <a:rPr lang="cs-CZ" sz="3200" dirty="0"/>
              <a:t>sample</a:t>
            </a:r>
            <a:r>
              <a:rPr lang="en-GB" sz="3200" dirty="0"/>
              <a:t> </a:t>
            </a:r>
            <a:endParaRPr lang="en-GB" sz="3200" dirty="0"/>
          </a:p>
        </p:txBody>
      </p:sp>
      <p:grpSp>
        <p:nvGrpSpPr>
          <p:cNvPr id="12" name="Skupina 11"/>
          <p:cNvGrpSpPr/>
          <p:nvPr/>
        </p:nvGrpSpPr>
        <p:grpSpPr>
          <a:xfrm>
            <a:off x="755576" y="2060848"/>
            <a:ext cx="3102050" cy="1584176"/>
            <a:chOff x="755576" y="2060848"/>
            <a:chExt cx="3102050" cy="1584176"/>
          </a:xfrm>
        </p:grpSpPr>
        <p:sp>
          <p:nvSpPr>
            <p:cNvPr id="4" name="Zaoblený obdélník 3"/>
            <p:cNvSpPr/>
            <p:nvPr/>
          </p:nvSpPr>
          <p:spPr>
            <a:xfrm>
              <a:off x="755576" y="2060848"/>
              <a:ext cx="3102050" cy="1584176"/>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Obráze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021" y="2215431"/>
              <a:ext cx="1167573" cy="1113086"/>
            </a:xfrm>
            <a:prstGeom prst="rect">
              <a:avLst/>
            </a:prstGeom>
          </p:spPr>
        </p:pic>
        <p:pic>
          <p:nvPicPr>
            <p:cNvPr id="7" name="Obrázek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8291" y="2171899"/>
              <a:ext cx="1428750" cy="1200150"/>
            </a:xfrm>
            <a:prstGeom prst="rect">
              <a:avLst/>
            </a:prstGeom>
          </p:spPr>
        </p:pic>
      </p:grpSp>
      <p:grpSp>
        <p:nvGrpSpPr>
          <p:cNvPr id="15" name="Skupina 14"/>
          <p:cNvGrpSpPr/>
          <p:nvPr/>
        </p:nvGrpSpPr>
        <p:grpSpPr>
          <a:xfrm>
            <a:off x="4499992" y="4077072"/>
            <a:ext cx="3359497" cy="2279851"/>
            <a:chOff x="4499992" y="4077072"/>
            <a:chExt cx="3359497" cy="2279851"/>
          </a:xfrm>
        </p:grpSpPr>
        <p:pic>
          <p:nvPicPr>
            <p:cNvPr id="13" name="Obrázek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2080" y="4077072"/>
              <a:ext cx="2567409" cy="1831418"/>
            </a:xfrm>
            <a:prstGeom prst="rect">
              <a:avLst/>
            </a:prstGeom>
          </p:spPr>
        </p:pic>
        <p:sp>
          <p:nvSpPr>
            <p:cNvPr id="14" name="TextovéPole 13"/>
            <p:cNvSpPr txBox="1"/>
            <p:nvPr/>
          </p:nvSpPr>
          <p:spPr>
            <a:xfrm>
              <a:off x="4499992" y="5895258"/>
              <a:ext cx="2376264" cy="461665"/>
            </a:xfrm>
            <a:prstGeom prst="rect">
              <a:avLst/>
            </a:prstGeom>
            <a:noFill/>
            <a:ln w="19050">
              <a:solidFill>
                <a:schemeClr val="accent2"/>
              </a:solidFill>
            </a:ln>
          </p:spPr>
          <p:txBody>
            <a:bodyPr wrap="square" rtlCol="0">
              <a:spAutoFit/>
            </a:bodyPr>
            <a:lstStyle/>
            <a:p>
              <a:r>
                <a:rPr lang="cs-CZ" sz="2400" b="1" dirty="0" smtClean="0">
                  <a:solidFill>
                    <a:srgbClr val="00B050"/>
                  </a:solidFill>
                </a:rPr>
                <a:t>HELP YOURSELF</a:t>
              </a:r>
              <a:endParaRPr lang="en-GB" sz="2400" b="1" dirty="0">
                <a:solidFill>
                  <a:srgbClr val="00B050"/>
                </a:solidFill>
              </a:endParaRPr>
            </a:p>
          </p:txBody>
        </p:sp>
      </p:grpSp>
    </p:spTree>
    <p:extLst>
      <p:ext uri="{BB962C8B-B14F-4D97-AF65-F5344CB8AC3E}">
        <p14:creationId xmlns:p14="http://schemas.microsoft.com/office/powerpoint/2010/main" val="896386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smtClean="0"/>
              <a:t>PERSONAL SELLING</a:t>
            </a:r>
            <a:endParaRPr lang="en-GB" b="1" dirty="0"/>
          </a:p>
        </p:txBody>
      </p:sp>
      <p:sp>
        <p:nvSpPr>
          <p:cNvPr id="3" name="Zástupný symbol pro obsah 2"/>
          <p:cNvSpPr>
            <a:spLocks noGrp="1"/>
          </p:cNvSpPr>
          <p:nvPr>
            <p:ph sz="quarter" idx="13"/>
          </p:nvPr>
        </p:nvSpPr>
        <p:spPr/>
        <p:txBody>
          <a:bodyPr>
            <a:normAutofit/>
          </a:bodyPr>
          <a:lstStyle/>
          <a:p>
            <a:pPr marL="0" indent="0">
              <a:buNone/>
            </a:pPr>
            <a:r>
              <a:rPr lang="en-GB" sz="3200" dirty="0" smtClean="0"/>
              <a:t>= Communication wit</a:t>
            </a:r>
            <a:r>
              <a:rPr lang="en-GB" sz="3200" dirty="0" smtClean="0"/>
              <a:t>h employees selling company.</a:t>
            </a:r>
          </a:p>
          <a:p>
            <a:pPr marL="0" indent="0">
              <a:buNone/>
            </a:pPr>
            <a:r>
              <a:rPr lang="en-GB" sz="3200" dirty="0" smtClean="0"/>
              <a:t>When customers:</a:t>
            </a:r>
          </a:p>
          <a:p>
            <a:pPr marL="261938" indent="-261938"/>
            <a:r>
              <a:rPr lang="en-GB" sz="3200" dirty="0" smtClean="0"/>
              <a:t>need advice</a:t>
            </a:r>
            <a:r>
              <a:rPr lang="cs-CZ" sz="3200" dirty="0" smtClean="0"/>
              <a:t> </a:t>
            </a:r>
            <a:r>
              <a:rPr lang="cs-CZ" sz="3200" dirty="0" err="1" smtClean="0"/>
              <a:t>or</a:t>
            </a:r>
            <a:r>
              <a:rPr lang="cs-CZ" sz="3200" dirty="0" smtClean="0"/>
              <a:t> </a:t>
            </a:r>
            <a:r>
              <a:rPr lang="cs-CZ" sz="3200" dirty="0" err="1" smtClean="0"/>
              <a:t>information</a:t>
            </a:r>
            <a:r>
              <a:rPr lang="cs-CZ" sz="3200" dirty="0" smtClean="0"/>
              <a:t> </a:t>
            </a:r>
            <a:r>
              <a:rPr lang="cs-CZ" sz="3200" dirty="0" err="1" smtClean="0"/>
              <a:t>about</a:t>
            </a:r>
            <a:r>
              <a:rPr lang="cs-CZ" sz="3200" dirty="0" smtClean="0"/>
              <a:t> </a:t>
            </a:r>
            <a:r>
              <a:rPr lang="cs-CZ" sz="3200" dirty="0" err="1" smtClean="0"/>
              <a:t>product</a:t>
            </a:r>
            <a:r>
              <a:rPr lang="en-GB" sz="3200" dirty="0" smtClean="0"/>
              <a:t>,</a:t>
            </a:r>
          </a:p>
          <a:p>
            <a:pPr marL="261938" indent="-261938"/>
            <a:r>
              <a:rPr lang="en-GB" sz="3200" dirty="0" smtClean="0"/>
              <a:t>want to claim,</a:t>
            </a:r>
          </a:p>
          <a:p>
            <a:pPr marL="261938" indent="-261938"/>
            <a:r>
              <a:rPr lang="en-GB" sz="3200" dirty="0" smtClean="0"/>
              <a:t>aren´t decided to buy (they hesitate).</a:t>
            </a:r>
          </a:p>
          <a:p>
            <a:pPr marL="0" indent="0">
              <a:buNone/>
            </a:pPr>
            <a:endParaRPr lang="en-GB" sz="3200" dirty="0"/>
          </a:p>
          <a:p>
            <a:pPr marL="0" indent="0">
              <a:buNone/>
            </a:pPr>
            <a:endParaRPr lang="cs-CZ" sz="3200" dirty="0"/>
          </a:p>
          <a:p>
            <a:pPr marL="263525" indent="-265113"/>
            <a:endParaRPr lang="cs-CZ" sz="3200" dirty="0" smtClean="0"/>
          </a:p>
          <a:p>
            <a:pPr marL="263525" indent="-265113"/>
            <a:endParaRPr lang="cs-CZ" sz="3200" dirty="0"/>
          </a:p>
          <a:p>
            <a:pPr marL="263525" indent="-265113"/>
            <a:endParaRPr lang="cs-CZ" sz="3200" dirty="0" smtClean="0"/>
          </a:p>
          <a:p>
            <a:pPr marL="0" indent="0">
              <a:buNone/>
            </a:pPr>
            <a:endParaRPr lang="en-GB" sz="3200" dirty="0"/>
          </a:p>
        </p:txBody>
      </p:sp>
    </p:spTree>
    <p:extLst>
      <p:ext uri="{BB962C8B-B14F-4D97-AF65-F5344CB8AC3E}">
        <p14:creationId xmlns:p14="http://schemas.microsoft.com/office/powerpoint/2010/main" val="689959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51520" y="268004"/>
            <a:ext cx="8591550" cy="1066801"/>
          </a:xfrm>
        </p:spPr>
        <p:txBody>
          <a:bodyPr/>
          <a:lstStyle/>
          <a:p>
            <a:r>
              <a:rPr lang="cs-CZ" b="1" dirty="0" smtClean="0"/>
              <a:t>PUBLIC RELATIONS</a:t>
            </a:r>
            <a:endParaRPr lang="en-GB" b="1" dirty="0"/>
          </a:p>
        </p:txBody>
      </p:sp>
      <p:sp>
        <p:nvSpPr>
          <p:cNvPr id="3" name="Zástupný symbol pro obsah 2"/>
          <p:cNvSpPr>
            <a:spLocks noGrp="1"/>
          </p:cNvSpPr>
          <p:nvPr>
            <p:ph sz="quarter" idx="13"/>
          </p:nvPr>
        </p:nvSpPr>
        <p:spPr/>
        <p:txBody>
          <a:bodyPr>
            <a:normAutofit/>
          </a:bodyPr>
          <a:lstStyle/>
          <a:p>
            <a:pPr marL="261938" indent="-261938">
              <a:tabLst>
                <a:tab pos="261938" algn="l"/>
              </a:tabLst>
            </a:pPr>
            <a:r>
              <a:rPr lang="en-GB" sz="3500" dirty="0" smtClean="0"/>
              <a:t>It´s good for improving the brand/company's image.</a:t>
            </a:r>
            <a:endParaRPr lang="cs-CZ" sz="3500" dirty="0" smtClean="0"/>
          </a:p>
          <a:p>
            <a:pPr marL="0" indent="0">
              <a:buNone/>
              <a:tabLst>
                <a:tab pos="261938" algn="l"/>
              </a:tabLst>
            </a:pPr>
            <a:endParaRPr lang="en-GB" sz="3500" dirty="0" smtClean="0"/>
          </a:p>
          <a:p>
            <a:pPr marL="261938" indent="-261938">
              <a:tabLst>
                <a:tab pos="261938" algn="l"/>
              </a:tabLst>
            </a:pPr>
            <a:r>
              <a:rPr lang="en-GB" sz="3500" dirty="0" smtClean="0"/>
              <a:t>These activities raise public awareness of the company.</a:t>
            </a:r>
          </a:p>
          <a:p>
            <a:pPr marL="0" indent="0">
              <a:buNone/>
            </a:pPr>
            <a:endParaRPr lang="en-GB" sz="3200" dirty="0"/>
          </a:p>
          <a:p>
            <a:pPr marL="0" indent="0">
              <a:buNone/>
            </a:pPr>
            <a:endParaRPr lang="en-GB" dirty="0"/>
          </a:p>
        </p:txBody>
      </p:sp>
    </p:spTree>
    <p:extLst>
      <p:ext uri="{BB962C8B-B14F-4D97-AF65-F5344CB8AC3E}">
        <p14:creationId xmlns:p14="http://schemas.microsoft.com/office/powerpoint/2010/main" val="39494056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smtClean="0"/>
              <a:t>PUBLIC RELATIONS</a:t>
            </a:r>
            <a:endParaRPr lang="en-GB" b="1" dirty="0"/>
          </a:p>
        </p:txBody>
      </p:sp>
      <p:sp>
        <p:nvSpPr>
          <p:cNvPr id="3" name="Zástupný symbol pro obsah 2"/>
          <p:cNvSpPr>
            <a:spLocks noGrp="1"/>
          </p:cNvSpPr>
          <p:nvPr>
            <p:ph sz="quarter" idx="13"/>
          </p:nvPr>
        </p:nvSpPr>
        <p:spPr/>
        <p:txBody>
          <a:bodyPr>
            <a:normAutofit/>
          </a:bodyPr>
          <a:lstStyle/>
          <a:p>
            <a:pPr marL="261938" indent="-261938">
              <a:tabLst>
                <a:tab pos="261938" algn="l"/>
              </a:tabLst>
            </a:pPr>
            <a:r>
              <a:rPr lang="en-GB" sz="3500" dirty="0"/>
              <a:t>Includes:</a:t>
            </a:r>
          </a:p>
          <a:p>
            <a:pPr marL="536575" lvl="1" indent="-274638">
              <a:tabLst>
                <a:tab pos="261938" algn="l"/>
                <a:tab pos="536575" algn="l"/>
              </a:tabLst>
            </a:pPr>
            <a:r>
              <a:rPr lang="en-GB" sz="3300" dirty="0"/>
              <a:t>Sponsoring events </a:t>
            </a:r>
            <a:endParaRPr lang="cs-CZ" sz="3300" dirty="0" smtClean="0"/>
          </a:p>
          <a:p>
            <a:pPr marL="536575" lvl="1" indent="-274638">
              <a:tabLst>
                <a:tab pos="261938" algn="l"/>
                <a:tab pos="536575" algn="l"/>
              </a:tabLst>
            </a:pPr>
            <a:r>
              <a:rPr lang="en-GB" sz="3300" dirty="0"/>
              <a:t>Attendance at public </a:t>
            </a:r>
            <a:r>
              <a:rPr lang="en-GB" sz="3300" dirty="0" smtClean="0"/>
              <a:t>events</a:t>
            </a:r>
            <a:endParaRPr lang="cs-CZ" sz="3300" dirty="0"/>
          </a:p>
          <a:p>
            <a:pPr marL="536575" lvl="1" indent="-274638">
              <a:tabLst>
                <a:tab pos="261938" algn="l"/>
                <a:tab pos="536575" algn="l"/>
              </a:tabLst>
            </a:pPr>
            <a:r>
              <a:rPr lang="en-GB" sz="3300" dirty="0" smtClean="0"/>
              <a:t>Giving </a:t>
            </a:r>
            <a:r>
              <a:rPr lang="en-GB" sz="3300" dirty="0"/>
              <a:t>products and money to </a:t>
            </a:r>
            <a:r>
              <a:rPr lang="en-GB" sz="3300" dirty="0" smtClean="0"/>
              <a:t>charity</a:t>
            </a:r>
            <a:endParaRPr lang="en-GB" sz="3300" dirty="0"/>
          </a:p>
          <a:p>
            <a:pPr marL="536575" lvl="1" indent="-274638">
              <a:tabLst>
                <a:tab pos="261938" algn="l"/>
                <a:tab pos="536575" algn="l"/>
              </a:tabLst>
            </a:pPr>
            <a:r>
              <a:rPr lang="cs-CZ" sz="3300" dirty="0" err="1" smtClean="0"/>
              <a:t>Press</a:t>
            </a:r>
            <a:r>
              <a:rPr lang="cs-CZ" sz="3300" dirty="0" smtClean="0"/>
              <a:t> </a:t>
            </a:r>
            <a:r>
              <a:rPr lang="cs-CZ" sz="3300" dirty="0" err="1" smtClean="0"/>
              <a:t>releases</a:t>
            </a:r>
            <a:endParaRPr lang="cs-CZ" sz="3300" dirty="0" smtClean="0"/>
          </a:p>
          <a:p>
            <a:pPr marL="536575" lvl="1" indent="-274638">
              <a:tabLst>
                <a:tab pos="261938" algn="l"/>
                <a:tab pos="536575" algn="l"/>
              </a:tabLst>
            </a:pPr>
            <a:r>
              <a:rPr lang="cs-CZ" sz="3300" dirty="0" err="1" smtClean="0"/>
              <a:t>Trade</a:t>
            </a:r>
            <a:r>
              <a:rPr lang="cs-CZ" sz="3300" dirty="0" smtClean="0"/>
              <a:t> </a:t>
            </a:r>
            <a:r>
              <a:rPr lang="cs-CZ" sz="3300" dirty="0" err="1" smtClean="0"/>
              <a:t>shows</a:t>
            </a:r>
            <a:endParaRPr lang="cs-CZ" sz="3300" dirty="0" smtClean="0"/>
          </a:p>
          <a:p>
            <a:pPr marL="536575" lvl="1" indent="-274638">
              <a:tabLst>
                <a:tab pos="261938" algn="l"/>
                <a:tab pos="536575" algn="l"/>
              </a:tabLst>
            </a:pPr>
            <a:r>
              <a:rPr lang="cs-CZ" sz="3300" dirty="0" err="1" smtClean="0"/>
              <a:t>Product</a:t>
            </a:r>
            <a:r>
              <a:rPr lang="cs-CZ" sz="3300" dirty="0" smtClean="0"/>
              <a:t> </a:t>
            </a:r>
            <a:r>
              <a:rPr lang="cs-CZ" sz="3300" dirty="0" err="1" smtClean="0"/>
              <a:t>placement</a:t>
            </a:r>
            <a:endParaRPr lang="en-GB" sz="3300" dirty="0"/>
          </a:p>
          <a:p>
            <a:endParaRPr lang="en-GB" dirty="0"/>
          </a:p>
        </p:txBody>
      </p:sp>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4008" y="3717032"/>
            <a:ext cx="2802607" cy="2802607"/>
          </a:xfrm>
          <a:prstGeom prst="rect">
            <a:avLst/>
          </a:prstGeom>
        </p:spPr>
      </p:pic>
      <p:pic>
        <p:nvPicPr>
          <p:cNvPr id="5" name="Obrázek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4248" y="548680"/>
            <a:ext cx="1728192" cy="2335395"/>
          </a:xfrm>
          <a:prstGeom prst="rect">
            <a:avLst/>
          </a:prstGeom>
        </p:spPr>
      </p:pic>
    </p:spTree>
    <p:extLst>
      <p:ext uri="{BB962C8B-B14F-4D97-AF65-F5344CB8AC3E}">
        <p14:creationId xmlns:p14="http://schemas.microsoft.com/office/powerpoint/2010/main" val="3118210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en-GB" dirty="0" smtClean="0"/>
              <a:t>Resources</a:t>
            </a:r>
            <a:r>
              <a:rPr lang="cs-CZ" dirty="0" smtClean="0"/>
              <a:t>:</a:t>
            </a:r>
            <a:endParaRPr lang="en-GB" dirty="0"/>
          </a:p>
        </p:txBody>
      </p:sp>
      <p:sp>
        <p:nvSpPr>
          <p:cNvPr id="3" name="Zástupný symbol pro obsah 2"/>
          <p:cNvSpPr>
            <a:spLocks noGrp="1"/>
          </p:cNvSpPr>
          <p:nvPr>
            <p:ph sz="quarter" idx="13"/>
          </p:nvPr>
        </p:nvSpPr>
        <p:spPr/>
        <p:txBody>
          <a:bodyPr/>
          <a:lstStyle/>
          <a:p>
            <a:r>
              <a:rPr lang="cs-CZ" dirty="0"/>
              <a:t>http://</a:t>
            </a:r>
            <a:r>
              <a:rPr lang="cs-CZ" dirty="0" smtClean="0"/>
              <a:t>igbusinesss.blogspot.cz/2011/04/chapter-21-marketing-mix-promotion.html</a:t>
            </a:r>
          </a:p>
          <a:p>
            <a:r>
              <a:rPr lang="cs-CZ" dirty="0"/>
              <a:t>http://</a:t>
            </a:r>
            <a:r>
              <a:rPr lang="cs-CZ" dirty="0" smtClean="0"/>
              <a:t>marketing.about.com/od/publicrelation1/u/publicrelations.htm</a:t>
            </a:r>
          </a:p>
          <a:p>
            <a:r>
              <a:rPr lang="cs-CZ" dirty="0"/>
              <a:t>http://www.publiseek.com/publicity/pr-techniques/</a:t>
            </a:r>
            <a:endParaRPr lang="cs-CZ" dirty="0" smtClean="0"/>
          </a:p>
          <a:p>
            <a:r>
              <a:rPr lang="cs-CZ" dirty="0" smtClean="0"/>
              <a:t>www.pixabay.com</a:t>
            </a:r>
            <a:endParaRPr lang="cs-CZ" dirty="0" smtClean="0"/>
          </a:p>
          <a:p>
            <a:pPr marL="0" indent="0">
              <a:buNone/>
            </a:pPr>
            <a:endParaRPr lang="cs-CZ" dirty="0"/>
          </a:p>
          <a:p>
            <a:endParaRPr lang="cs-CZ" dirty="0" smtClean="0"/>
          </a:p>
          <a:p>
            <a:endParaRPr lang="cs-CZ" dirty="0" smtClean="0"/>
          </a:p>
          <a:p>
            <a:endParaRPr lang="cs-CZ" dirty="0" smtClean="0"/>
          </a:p>
        </p:txBody>
      </p:sp>
    </p:spTree>
    <p:extLst>
      <p:ext uri="{BB962C8B-B14F-4D97-AF65-F5344CB8AC3E}">
        <p14:creationId xmlns:p14="http://schemas.microsoft.com/office/powerpoint/2010/main" val="209466478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ho">
  <a:themeElements>
    <a:clrScheme name="SOHO">
      <a:dk1>
        <a:srgbClr val="2E2224"/>
      </a:dk1>
      <a:lt1>
        <a:sysClr val="window" lastClr="FFFFFF"/>
      </a:lt1>
      <a:dk2>
        <a:srgbClr val="48231E"/>
      </a:dk2>
      <a:lt2>
        <a:srgbClr val="CBD8DD"/>
      </a:lt2>
      <a:accent1>
        <a:srgbClr val="61625E"/>
      </a:accent1>
      <a:accent2>
        <a:srgbClr val="964D2C"/>
      </a:accent2>
      <a:accent3>
        <a:srgbClr val="66553E"/>
      </a:accent3>
      <a:accent4>
        <a:srgbClr val="848058"/>
      </a:accent4>
      <a:accent5>
        <a:srgbClr val="AFA14B"/>
      </a:accent5>
      <a:accent6>
        <a:srgbClr val="AD7D4D"/>
      </a:accent6>
      <a:hlink>
        <a:srgbClr val="FFDE66"/>
      </a:hlink>
      <a:folHlink>
        <a:srgbClr val="C0AEBC"/>
      </a:folHlink>
    </a:clrScheme>
    <a:fontScheme name="SOHO">
      <a:majorFont>
        <a:latin typeface="Candara"/>
        <a:ea typeface=""/>
        <a:cs typeface=""/>
        <a:font script="Jpan" typeface="ＭＳ Ｐゴシック"/>
        <a:font script="Hang" typeface="HY견명조"/>
        <a:font script="Hans" typeface="华文新魏"/>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ＭＳ Ｐゴシック"/>
        <a:font script="Hang" typeface="HY견명조"/>
        <a:font script="Hans" typeface="华文楷体"/>
        <a:font script="Hant" typeface="新細明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HO">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7000"/>
                <a:satMod val="150000"/>
              </a:schemeClr>
            </a:gs>
            <a:gs pos="30000">
              <a:schemeClr val="phClr">
                <a:shade val="94000"/>
                <a:satMod val="130000"/>
              </a:schemeClr>
            </a:gs>
            <a:gs pos="45000">
              <a:schemeClr val="phClr">
                <a:shade val="100000"/>
                <a:satMod val="120000"/>
              </a:schemeClr>
            </a:gs>
            <a:gs pos="55000">
              <a:schemeClr val="phClr">
                <a:shade val="100000"/>
                <a:satMod val="118000"/>
              </a:schemeClr>
            </a:gs>
            <a:gs pos="73000">
              <a:schemeClr val="phClr">
                <a:shade val="94000"/>
                <a:satMod val="130000"/>
              </a:schemeClr>
            </a:gs>
            <a:gs pos="100000">
              <a:schemeClr val="phClr">
                <a:shade val="67000"/>
                <a:satMod val="150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2700000" algn="br" rotWithShape="0">
              <a:srgbClr val="000000">
                <a:alpha val="40000"/>
              </a:srgbClr>
            </a:outerShdw>
          </a:effectLst>
        </a:effectStyle>
        <a:effectStyle>
          <a:effectLst>
            <a:outerShdw blurRad="50800" dist="38100" dir="2700000" algn="br" rotWithShape="0">
              <a:srgbClr val="000000">
                <a:alpha val="40000"/>
              </a:srgbClr>
            </a:outerShdw>
          </a:effectLst>
        </a:effectStyle>
        <a:effectStyle>
          <a:effectLst>
            <a:outerShdw blurRad="50800" dist="38100" dir="2700000" algn="br" rotWithShape="0">
              <a:srgbClr val="000000">
                <a:alpha val="40000"/>
              </a:srgbClr>
            </a:outerShdw>
          </a:effectLst>
          <a:scene3d>
            <a:camera prst="orthographicFront">
              <a:rot lat="0" lon="0" rev="0"/>
            </a:camera>
            <a:lightRig rig="threePt" dir="t">
              <a:rot lat="0" lon="0" rev="2700000"/>
            </a:lightRig>
          </a:scene3d>
          <a:sp3d contourW="19050">
            <a:bevelT w="31750" h="38100"/>
            <a:contourClr>
              <a:schemeClr val="phClr">
                <a:shade val="15000"/>
                <a:satMod val="110000"/>
              </a:schemeClr>
            </a:contourClr>
          </a:sp3d>
        </a:effectStyle>
      </a:effectStyleLst>
      <a:bgFillStyleLst>
        <a:solidFill>
          <a:schemeClr val="phClr"/>
        </a:solidFill>
        <a:gradFill rotWithShape="1">
          <a:gsLst>
            <a:gs pos="0">
              <a:schemeClr val="phClr">
                <a:tint val="64000"/>
                <a:satMod val="210000"/>
              </a:schemeClr>
            </a:gs>
            <a:gs pos="40000">
              <a:schemeClr val="phClr">
                <a:tint val="72000"/>
                <a:shade val="99000"/>
                <a:satMod val="200000"/>
              </a:schemeClr>
            </a:gs>
            <a:gs pos="100000">
              <a:schemeClr val="phClr">
                <a:tint val="100000"/>
                <a:shade val="30000"/>
                <a:alpha val="100000"/>
                <a:satMod val="175000"/>
                <a:lumMod val="100000"/>
              </a:schemeClr>
            </a:gs>
          </a:gsLst>
          <a:path path="circle">
            <a:fillToRect l="50000" t="-80000" r="50000" b="180000"/>
          </a:path>
        </a:gradFill>
        <a:blipFill rotWithShape="1">
          <a:blip xmlns:r="http://schemas.openxmlformats.org/officeDocument/2006/relationships" r:embed="rId1">
            <a:duotone>
              <a:schemeClr val="phClr">
                <a:tint val="86000"/>
                <a:alpha val="90000"/>
              </a:schemeClr>
              <a:schemeClr val="phClr">
                <a:shade val="49000"/>
                <a:satMod val="120000"/>
              </a:schemeClr>
            </a:duotone>
          </a:blip>
          <a:stretch/>
        </a:blip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TC101790493[[fn=Malé pracoviště, domácnost (SoHo)]]</Template>
  <TotalTime>3589</TotalTime>
  <Words>374</Words>
  <Application>Microsoft Office PowerPoint</Application>
  <PresentationFormat>Předvádění na obrazovce (4:3)</PresentationFormat>
  <Paragraphs>94</Paragraphs>
  <Slides>15</Slides>
  <Notes>1</Notes>
  <HiddenSlides>0</HiddenSlides>
  <MMClips>0</MMClips>
  <ScaleCrop>false</ScaleCrop>
  <HeadingPairs>
    <vt:vector size="4" baseType="variant">
      <vt:variant>
        <vt:lpstr>Motiv</vt:lpstr>
      </vt:variant>
      <vt:variant>
        <vt:i4>1</vt:i4>
      </vt:variant>
      <vt:variant>
        <vt:lpstr>Nadpisy snímků</vt:lpstr>
      </vt:variant>
      <vt:variant>
        <vt:i4>15</vt:i4>
      </vt:variant>
    </vt:vector>
  </HeadingPairs>
  <TitlesOfParts>
    <vt:vector size="16" baseType="lpstr">
      <vt:lpstr>Soho</vt:lpstr>
      <vt:lpstr>THE PROMOTION</vt:lpstr>
      <vt:lpstr>MARKETING MIX</vt:lpstr>
      <vt:lpstr>THE ROLE OF PROMOTION</vt:lpstr>
      <vt:lpstr>PROMOTION INCLUDES</vt:lpstr>
      <vt:lpstr>THE AIMS OF PROMOTION</vt:lpstr>
      <vt:lpstr>ADVERTISEMENT – AIDA MODEL</vt:lpstr>
      <vt:lpstr>USED MEDIA OF ADVERTISING</vt:lpstr>
      <vt:lpstr>TYPES OF ADVERTISING</vt:lpstr>
      <vt:lpstr>SALES PROMOTION</vt:lpstr>
      <vt:lpstr>TYPES OF SALES PROMOTION</vt:lpstr>
      <vt:lpstr>TYPES OF SALES PROMOTION</vt:lpstr>
      <vt:lpstr>PERSONAL SELLING</vt:lpstr>
      <vt:lpstr>PUBLIC RELATIONS</vt:lpstr>
      <vt:lpstr>PUBLIC RELATIONS</vt:lpstr>
      <vt:lpstr>Resources:</vt:lpstr>
    </vt:vector>
  </TitlesOfParts>
  <Company>Ledeč</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dc:title>
  <dc:creator>Flekalová Jana</dc:creator>
  <cp:lastModifiedBy>Flekalová Jana</cp:lastModifiedBy>
  <cp:revision>99</cp:revision>
  <dcterms:created xsi:type="dcterms:W3CDTF">2014-04-24T17:21:30Z</dcterms:created>
  <dcterms:modified xsi:type="dcterms:W3CDTF">2014-06-01T15:21:57Z</dcterms:modified>
</cp:coreProperties>
</file>